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3" r:id="rId5"/>
  </p:sldMasterIdLst>
  <p:notesMasterIdLst>
    <p:notesMasterId r:id="rId29"/>
  </p:notesMasterIdLst>
  <p:sldIdLst>
    <p:sldId id="260" r:id="rId6"/>
    <p:sldId id="259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2" r:id="rId15"/>
    <p:sldId id="280" r:id="rId16"/>
    <p:sldId id="273" r:id="rId17"/>
    <p:sldId id="271" r:id="rId18"/>
    <p:sldId id="270" r:id="rId19"/>
    <p:sldId id="274" r:id="rId20"/>
    <p:sldId id="275" r:id="rId21"/>
    <p:sldId id="276" r:id="rId22"/>
    <p:sldId id="282" r:id="rId23"/>
    <p:sldId id="278" r:id="rId24"/>
    <p:sldId id="281" r:id="rId25"/>
    <p:sldId id="265" r:id="rId26"/>
    <p:sldId id="849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8">
          <p15:clr>
            <a:srgbClr val="A4A3A4"/>
          </p15:clr>
        </p15:guide>
        <p15:guide id="2" orient="horz" pos="3490">
          <p15:clr>
            <a:srgbClr val="A4A3A4"/>
          </p15:clr>
        </p15:guide>
        <p15:guide id="3" orient="horz" pos="3379">
          <p15:clr>
            <a:srgbClr val="A4A3A4"/>
          </p15:clr>
        </p15:guide>
        <p15:guide id="4" orient="horz" pos="1964">
          <p15:clr>
            <a:srgbClr val="A4A3A4"/>
          </p15:clr>
        </p15:guide>
        <p15:guide id="5" orient="horz" pos="2099">
          <p15:clr>
            <a:srgbClr val="A4A3A4"/>
          </p15:clr>
        </p15:guide>
        <p15:guide id="6" orient="horz" pos="795">
          <p15:clr>
            <a:srgbClr val="A4A3A4"/>
          </p15:clr>
        </p15:guide>
        <p15:guide id="7" orient="horz" pos="666">
          <p15:clr>
            <a:srgbClr val="A4A3A4"/>
          </p15:clr>
        </p15:guide>
        <p15:guide id="8" pos="3403">
          <p15:clr>
            <a:srgbClr val="A4A3A4"/>
          </p15:clr>
        </p15:guide>
        <p15:guide id="9" pos="35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32D"/>
    <a:srgbClr val="FEC20D"/>
    <a:srgbClr val="053773"/>
    <a:srgbClr val="139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F08EBA-7090-4989-AD00-E8D3A92C389D}" v="215" dt="2023-05-12T16:33:17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42" autoAdjust="0"/>
  </p:normalViewPr>
  <p:slideViewPr>
    <p:cSldViewPr snapToGrid="0">
      <p:cViewPr varScale="1">
        <p:scale>
          <a:sx n="71" d="100"/>
          <a:sy n="71" d="100"/>
        </p:scale>
        <p:origin x="1229" y="48"/>
      </p:cViewPr>
      <p:guideLst>
        <p:guide orient="horz" pos="3378"/>
        <p:guide orient="horz" pos="3490"/>
        <p:guide orient="horz" pos="3379"/>
        <p:guide orient="horz" pos="1964"/>
        <p:guide orient="horz" pos="2099"/>
        <p:guide orient="horz" pos="795"/>
        <p:guide orient="horz" pos="666"/>
        <p:guide pos="3403"/>
        <p:guide pos="35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lich, Ryan - NRCS, Madison, WI" userId="40c56ed8-0d5a-45f1-86b6-fe7ae6c98fe4" providerId="ADAL" clId="{112FB68E-9943-42BC-B5BC-858071BB9447}"/>
    <pc:docChg chg="undo custSel modSld">
      <pc:chgData name="Gerlich, Ryan - NRCS, Madison, WI" userId="40c56ed8-0d5a-45f1-86b6-fe7ae6c98fe4" providerId="ADAL" clId="{112FB68E-9943-42BC-B5BC-858071BB9447}" dt="2022-11-29T16:04:03.762" v="862" actId="1076"/>
      <pc:docMkLst>
        <pc:docMk/>
      </pc:docMkLst>
      <pc:sldChg chg="modSp mod modAnim">
        <pc:chgData name="Gerlich, Ryan - NRCS, Madison, WI" userId="40c56ed8-0d5a-45f1-86b6-fe7ae6c98fe4" providerId="ADAL" clId="{112FB68E-9943-42BC-B5BC-858071BB9447}" dt="2022-11-29T15:56:04.842" v="823" actId="20577"/>
        <pc:sldMkLst>
          <pc:docMk/>
          <pc:sldMk cId="418995328" sldId="259"/>
        </pc:sldMkLst>
        <pc:spChg chg="mod">
          <ac:chgData name="Gerlich, Ryan - NRCS, Madison, WI" userId="40c56ed8-0d5a-45f1-86b6-fe7ae6c98fe4" providerId="ADAL" clId="{112FB68E-9943-42BC-B5BC-858071BB9447}" dt="2022-11-29T15:56:04.842" v="823" actId="20577"/>
          <ac:spMkLst>
            <pc:docMk/>
            <pc:sldMk cId="418995328" sldId="259"/>
            <ac:spMk id="6" creationId="{00000000-0000-0000-0000-000000000000}"/>
          </ac:spMkLst>
        </pc:spChg>
      </pc:sldChg>
      <pc:sldChg chg="modSp mod modAnim">
        <pc:chgData name="Gerlich, Ryan - NRCS, Madison, WI" userId="40c56ed8-0d5a-45f1-86b6-fe7ae6c98fe4" providerId="ADAL" clId="{112FB68E-9943-42BC-B5BC-858071BB9447}" dt="2022-11-29T15:33:46.925" v="625" actId="20577"/>
        <pc:sldMkLst>
          <pc:docMk/>
          <pc:sldMk cId="1869146197" sldId="263"/>
        </pc:sldMkLst>
        <pc:spChg chg="mod">
          <ac:chgData name="Gerlich, Ryan - NRCS, Madison, WI" userId="40c56ed8-0d5a-45f1-86b6-fe7ae6c98fe4" providerId="ADAL" clId="{112FB68E-9943-42BC-B5BC-858071BB9447}" dt="2022-11-29T15:33:40.188" v="601" actId="20577"/>
          <ac:spMkLst>
            <pc:docMk/>
            <pc:sldMk cId="1869146197" sldId="263"/>
            <ac:spMk id="5" creationId="{00000000-0000-0000-0000-000000000000}"/>
          </ac:spMkLst>
        </pc:spChg>
        <pc:spChg chg="mod">
          <ac:chgData name="Gerlich, Ryan - NRCS, Madison, WI" userId="40c56ed8-0d5a-45f1-86b6-fe7ae6c98fe4" providerId="ADAL" clId="{112FB68E-9943-42BC-B5BC-858071BB9447}" dt="2022-11-29T15:29:18.533" v="578" actId="113"/>
          <ac:spMkLst>
            <pc:docMk/>
            <pc:sldMk cId="1869146197" sldId="263"/>
            <ac:spMk id="6" creationId="{00000000-0000-0000-0000-000000000000}"/>
          </ac:spMkLst>
        </pc:spChg>
        <pc:spChg chg="mod">
          <ac:chgData name="Gerlich, Ryan - NRCS, Madison, WI" userId="40c56ed8-0d5a-45f1-86b6-fe7ae6c98fe4" providerId="ADAL" clId="{112FB68E-9943-42BC-B5BC-858071BB9447}" dt="2022-11-29T15:33:46.925" v="625" actId="20577"/>
          <ac:spMkLst>
            <pc:docMk/>
            <pc:sldMk cId="1869146197" sldId="263"/>
            <ac:spMk id="8" creationId="{00000000-0000-0000-0000-000000000000}"/>
          </ac:spMkLst>
        </pc:spChg>
      </pc:sldChg>
      <pc:sldChg chg="modSp mod modAnim">
        <pc:chgData name="Gerlich, Ryan - NRCS, Madison, WI" userId="40c56ed8-0d5a-45f1-86b6-fe7ae6c98fe4" providerId="ADAL" clId="{112FB68E-9943-42BC-B5BC-858071BB9447}" dt="2022-11-29T15:56:46.429" v="840" actId="20577"/>
        <pc:sldMkLst>
          <pc:docMk/>
          <pc:sldMk cId="473052771" sldId="264"/>
        </pc:sldMkLst>
        <pc:spChg chg="mod">
          <ac:chgData name="Gerlich, Ryan - NRCS, Madison, WI" userId="40c56ed8-0d5a-45f1-86b6-fe7ae6c98fe4" providerId="ADAL" clId="{112FB68E-9943-42BC-B5BC-858071BB9447}" dt="2022-11-29T15:56:46.429" v="840" actId="20577"/>
          <ac:spMkLst>
            <pc:docMk/>
            <pc:sldMk cId="473052771" sldId="264"/>
            <ac:spMk id="6" creationId="{00000000-0000-0000-0000-000000000000}"/>
          </ac:spMkLst>
        </pc:spChg>
      </pc:sldChg>
      <pc:sldChg chg="addSp delSp modSp mod">
        <pc:chgData name="Gerlich, Ryan - NRCS, Madison, WI" userId="40c56ed8-0d5a-45f1-86b6-fe7ae6c98fe4" providerId="ADAL" clId="{112FB68E-9943-42BC-B5BC-858071BB9447}" dt="2022-11-29T15:04:47.298" v="319" actId="1076"/>
        <pc:sldMkLst>
          <pc:docMk/>
          <pc:sldMk cId="1332030204" sldId="266"/>
        </pc:sldMkLst>
        <pc:spChg chg="mod">
          <ac:chgData name="Gerlich, Ryan - NRCS, Madison, WI" userId="40c56ed8-0d5a-45f1-86b6-fe7ae6c98fe4" providerId="ADAL" clId="{112FB68E-9943-42BC-B5BC-858071BB9447}" dt="2022-11-29T15:04:42.969" v="318" actId="1076"/>
          <ac:spMkLst>
            <pc:docMk/>
            <pc:sldMk cId="1332030204" sldId="266"/>
            <ac:spMk id="2" creationId="{F0DB1B54-D651-411F-B1FD-57F549991775}"/>
          </ac:spMkLst>
        </pc:spChg>
        <pc:picChg chg="add mod">
          <ac:chgData name="Gerlich, Ryan - NRCS, Madison, WI" userId="40c56ed8-0d5a-45f1-86b6-fe7ae6c98fe4" providerId="ADAL" clId="{112FB68E-9943-42BC-B5BC-858071BB9447}" dt="2022-11-29T15:04:47.298" v="319" actId="1076"/>
          <ac:picMkLst>
            <pc:docMk/>
            <pc:sldMk cId="1332030204" sldId="266"/>
            <ac:picMk id="4" creationId="{62013A18-1068-45B6-A56D-3BDC83E225C4}"/>
          </ac:picMkLst>
        </pc:picChg>
        <pc:picChg chg="add del">
          <ac:chgData name="Gerlich, Ryan - NRCS, Madison, WI" userId="40c56ed8-0d5a-45f1-86b6-fe7ae6c98fe4" providerId="ADAL" clId="{112FB68E-9943-42BC-B5BC-858071BB9447}" dt="2022-11-29T15:02:20.661" v="299" actId="478"/>
          <ac:picMkLst>
            <pc:docMk/>
            <pc:sldMk cId="1332030204" sldId="266"/>
            <ac:picMk id="6" creationId="{AD74D96D-E0D7-4CE4-9B94-A95A23C6F7DC}"/>
          </ac:picMkLst>
        </pc:picChg>
      </pc:sldChg>
      <pc:sldChg chg="modSp mod modAnim">
        <pc:chgData name="Gerlich, Ryan - NRCS, Madison, WI" userId="40c56ed8-0d5a-45f1-86b6-fe7ae6c98fe4" providerId="ADAL" clId="{112FB68E-9943-42BC-B5BC-858071BB9447}" dt="2022-11-29T15:57:12.866" v="861" actId="20577"/>
        <pc:sldMkLst>
          <pc:docMk/>
          <pc:sldMk cId="4035945595" sldId="267"/>
        </pc:sldMkLst>
        <pc:spChg chg="mod">
          <ac:chgData name="Gerlich, Ryan - NRCS, Madison, WI" userId="40c56ed8-0d5a-45f1-86b6-fe7ae6c98fe4" providerId="ADAL" clId="{112FB68E-9943-42BC-B5BC-858071BB9447}" dt="2022-11-29T15:57:12.866" v="861" actId="20577"/>
          <ac:spMkLst>
            <pc:docMk/>
            <pc:sldMk cId="4035945595" sldId="267"/>
            <ac:spMk id="6" creationId="{00000000-0000-0000-0000-000000000000}"/>
          </ac:spMkLst>
        </pc:spChg>
      </pc:sldChg>
      <pc:sldChg chg="modAnim">
        <pc:chgData name="Gerlich, Ryan - NRCS, Madison, WI" userId="40c56ed8-0d5a-45f1-86b6-fe7ae6c98fe4" providerId="ADAL" clId="{112FB68E-9943-42BC-B5BC-858071BB9447}" dt="2022-11-29T15:34:49.108" v="632"/>
        <pc:sldMkLst>
          <pc:docMk/>
          <pc:sldMk cId="2308066217" sldId="268"/>
        </pc:sldMkLst>
      </pc:sldChg>
      <pc:sldChg chg="modSp mod modAnim">
        <pc:chgData name="Gerlich, Ryan - NRCS, Madison, WI" userId="40c56ed8-0d5a-45f1-86b6-fe7ae6c98fe4" providerId="ADAL" clId="{112FB68E-9943-42BC-B5BC-858071BB9447}" dt="2022-11-29T15:36:41.420" v="651"/>
        <pc:sldMkLst>
          <pc:docMk/>
          <pc:sldMk cId="3384131999" sldId="270"/>
        </pc:sldMkLst>
        <pc:spChg chg="mod">
          <ac:chgData name="Gerlich, Ryan - NRCS, Madison, WI" userId="40c56ed8-0d5a-45f1-86b6-fe7ae6c98fe4" providerId="ADAL" clId="{112FB68E-9943-42BC-B5BC-858071BB9447}" dt="2022-11-29T15:15:37.375" v="357" actId="20577"/>
          <ac:spMkLst>
            <pc:docMk/>
            <pc:sldMk cId="3384131999" sldId="270"/>
            <ac:spMk id="6" creationId="{00000000-0000-0000-0000-000000000000}"/>
          </ac:spMkLst>
        </pc:spChg>
      </pc:sldChg>
      <pc:sldChg chg="modAnim">
        <pc:chgData name="Gerlich, Ryan - NRCS, Madison, WI" userId="40c56ed8-0d5a-45f1-86b6-fe7ae6c98fe4" providerId="ADAL" clId="{112FB68E-9943-42BC-B5BC-858071BB9447}" dt="2022-11-29T15:36:23.890" v="648"/>
        <pc:sldMkLst>
          <pc:docMk/>
          <pc:sldMk cId="382339702" sldId="271"/>
        </pc:sldMkLst>
      </pc:sldChg>
      <pc:sldChg chg="modSp mod modAnim">
        <pc:chgData name="Gerlich, Ryan - NRCS, Madison, WI" userId="40c56ed8-0d5a-45f1-86b6-fe7ae6c98fe4" providerId="ADAL" clId="{112FB68E-9943-42BC-B5BC-858071BB9447}" dt="2022-11-29T15:35:31.206" v="641" actId="27636"/>
        <pc:sldMkLst>
          <pc:docMk/>
          <pc:sldMk cId="3772535221" sldId="272"/>
        </pc:sldMkLst>
        <pc:spChg chg="mod">
          <ac:chgData name="Gerlich, Ryan - NRCS, Madison, WI" userId="40c56ed8-0d5a-45f1-86b6-fe7ae6c98fe4" providerId="ADAL" clId="{112FB68E-9943-42BC-B5BC-858071BB9447}" dt="2022-11-29T15:35:31.206" v="641" actId="27636"/>
          <ac:spMkLst>
            <pc:docMk/>
            <pc:sldMk cId="3772535221" sldId="272"/>
            <ac:spMk id="6" creationId="{00000000-0000-0000-0000-000000000000}"/>
          </ac:spMkLst>
        </pc:spChg>
      </pc:sldChg>
      <pc:sldChg chg="modSp mod">
        <pc:chgData name="Gerlich, Ryan - NRCS, Madison, WI" userId="40c56ed8-0d5a-45f1-86b6-fe7ae6c98fe4" providerId="ADAL" clId="{112FB68E-9943-42BC-B5BC-858071BB9447}" dt="2022-11-29T15:11:44.772" v="324" actId="20577"/>
        <pc:sldMkLst>
          <pc:docMk/>
          <pc:sldMk cId="2994522162" sldId="273"/>
        </pc:sldMkLst>
        <pc:spChg chg="mod">
          <ac:chgData name="Gerlich, Ryan - NRCS, Madison, WI" userId="40c56ed8-0d5a-45f1-86b6-fe7ae6c98fe4" providerId="ADAL" clId="{112FB68E-9943-42BC-B5BC-858071BB9447}" dt="2022-11-29T15:11:44.772" v="324" actId="20577"/>
          <ac:spMkLst>
            <pc:docMk/>
            <pc:sldMk cId="2994522162" sldId="273"/>
            <ac:spMk id="8" creationId="{00000000-0000-0000-0000-000000000000}"/>
          </ac:spMkLst>
        </pc:spChg>
      </pc:sldChg>
      <pc:sldChg chg="modSp mod modAnim">
        <pc:chgData name="Gerlich, Ryan - NRCS, Madison, WI" userId="40c56ed8-0d5a-45f1-86b6-fe7ae6c98fe4" providerId="ADAL" clId="{112FB68E-9943-42BC-B5BC-858071BB9447}" dt="2022-11-29T15:36:54.377" v="653"/>
        <pc:sldMkLst>
          <pc:docMk/>
          <pc:sldMk cId="704737143" sldId="274"/>
        </pc:sldMkLst>
        <pc:spChg chg="mod">
          <ac:chgData name="Gerlich, Ryan - NRCS, Madison, WI" userId="40c56ed8-0d5a-45f1-86b6-fe7ae6c98fe4" providerId="ADAL" clId="{112FB68E-9943-42BC-B5BC-858071BB9447}" dt="2022-11-29T15:17:35.151" v="402" actId="20577"/>
          <ac:spMkLst>
            <pc:docMk/>
            <pc:sldMk cId="704737143" sldId="274"/>
            <ac:spMk id="6" creationId="{00000000-0000-0000-0000-000000000000}"/>
          </ac:spMkLst>
        </pc:spChg>
      </pc:sldChg>
      <pc:sldChg chg="modSp mod modAnim">
        <pc:chgData name="Gerlich, Ryan - NRCS, Madison, WI" userId="40c56ed8-0d5a-45f1-86b6-fe7ae6c98fe4" providerId="ADAL" clId="{112FB68E-9943-42BC-B5BC-858071BB9447}" dt="2022-11-29T15:37:14.583" v="657"/>
        <pc:sldMkLst>
          <pc:docMk/>
          <pc:sldMk cId="4212867349" sldId="275"/>
        </pc:sldMkLst>
        <pc:spChg chg="mod">
          <ac:chgData name="Gerlich, Ryan - NRCS, Madison, WI" userId="40c56ed8-0d5a-45f1-86b6-fe7ae6c98fe4" providerId="ADAL" clId="{112FB68E-9943-42BC-B5BC-858071BB9447}" dt="2022-11-29T15:37:11.039" v="656" actId="1076"/>
          <ac:spMkLst>
            <pc:docMk/>
            <pc:sldMk cId="4212867349" sldId="275"/>
            <ac:spMk id="6" creationId="{00000000-0000-0000-0000-000000000000}"/>
          </ac:spMkLst>
        </pc:spChg>
      </pc:sldChg>
      <pc:sldChg chg="addSp delSp modSp mod delAnim modAnim">
        <pc:chgData name="Gerlich, Ryan - NRCS, Madison, WI" userId="40c56ed8-0d5a-45f1-86b6-fe7ae6c98fe4" providerId="ADAL" clId="{112FB68E-9943-42BC-B5BC-858071BB9447}" dt="2022-11-29T16:04:03.762" v="862" actId="1076"/>
        <pc:sldMkLst>
          <pc:docMk/>
          <pc:sldMk cId="2682186542" sldId="276"/>
        </pc:sldMkLst>
        <pc:spChg chg="mod">
          <ac:chgData name="Gerlich, Ryan - NRCS, Madison, WI" userId="40c56ed8-0d5a-45f1-86b6-fe7ae6c98fe4" providerId="ADAL" clId="{112FB68E-9943-42BC-B5BC-858071BB9447}" dt="2022-11-29T16:04:03.762" v="862" actId="1076"/>
          <ac:spMkLst>
            <pc:docMk/>
            <pc:sldMk cId="2682186542" sldId="276"/>
            <ac:spMk id="2" creationId="{F0DB1B54-D651-411F-B1FD-57F549991775}"/>
          </ac:spMkLst>
        </pc:spChg>
        <pc:spChg chg="add del mod">
          <ac:chgData name="Gerlich, Ryan - NRCS, Madison, WI" userId="40c56ed8-0d5a-45f1-86b6-fe7ae6c98fe4" providerId="ADAL" clId="{112FB68E-9943-42BC-B5BC-858071BB9447}" dt="2022-11-29T15:25:42.828" v="505" actId="22"/>
          <ac:spMkLst>
            <pc:docMk/>
            <pc:sldMk cId="2682186542" sldId="276"/>
            <ac:spMk id="4" creationId="{1F21D6C2-7597-4BBA-BA95-C3BB33C93A77}"/>
          </ac:spMkLst>
        </pc:spChg>
        <pc:spChg chg="mod">
          <ac:chgData name="Gerlich, Ryan - NRCS, Madison, WI" userId="40c56ed8-0d5a-45f1-86b6-fe7ae6c98fe4" providerId="ADAL" clId="{112FB68E-9943-42BC-B5BC-858071BB9447}" dt="2022-11-29T15:25:28.708" v="503" actId="20577"/>
          <ac:spMkLst>
            <pc:docMk/>
            <pc:sldMk cId="2682186542" sldId="276"/>
            <ac:spMk id="7" creationId="{00000000-0000-0000-0000-000000000000}"/>
          </ac:spMkLst>
        </pc:spChg>
        <pc:spChg chg="add mod">
          <ac:chgData name="Gerlich, Ryan - NRCS, Madison, WI" userId="40c56ed8-0d5a-45f1-86b6-fe7ae6c98fe4" providerId="ADAL" clId="{112FB68E-9943-42BC-B5BC-858071BB9447}" dt="2022-11-29T15:40:29.943" v="720" actId="404"/>
          <ac:spMkLst>
            <pc:docMk/>
            <pc:sldMk cId="2682186542" sldId="276"/>
            <ac:spMk id="11" creationId="{643626AB-E40A-451D-8F54-5B980230F7C8}"/>
          </ac:spMkLst>
        </pc:spChg>
        <pc:spChg chg="add del mod">
          <ac:chgData name="Gerlich, Ryan - NRCS, Madison, WI" userId="40c56ed8-0d5a-45f1-86b6-fe7ae6c98fe4" providerId="ADAL" clId="{112FB68E-9943-42BC-B5BC-858071BB9447}" dt="2022-11-29T15:44:59.834" v="748" actId="478"/>
          <ac:spMkLst>
            <pc:docMk/>
            <pc:sldMk cId="2682186542" sldId="276"/>
            <ac:spMk id="12" creationId="{1C2CD4B5-4DC4-414B-9FCE-72AD3768659E}"/>
          </ac:spMkLst>
        </pc:spChg>
        <pc:spChg chg="add mod">
          <ac:chgData name="Gerlich, Ryan - NRCS, Madison, WI" userId="40c56ed8-0d5a-45f1-86b6-fe7ae6c98fe4" providerId="ADAL" clId="{112FB68E-9943-42BC-B5BC-858071BB9447}" dt="2022-11-29T15:41:58.740" v="735" actId="207"/>
          <ac:spMkLst>
            <pc:docMk/>
            <pc:sldMk cId="2682186542" sldId="276"/>
            <ac:spMk id="13" creationId="{89E4C97C-A9CD-46E3-B3BB-C28566C7F710}"/>
          </ac:spMkLst>
        </pc:spChg>
        <pc:spChg chg="add mod">
          <ac:chgData name="Gerlich, Ryan - NRCS, Madison, WI" userId="40c56ed8-0d5a-45f1-86b6-fe7ae6c98fe4" providerId="ADAL" clId="{112FB68E-9943-42BC-B5BC-858071BB9447}" dt="2022-11-29T15:43:07.086" v="739" actId="207"/>
          <ac:spMkLst>
            <pc:docMk/>
            <pc:sldMk cId="2682186542" sldId="276"/>
            <ac:spMk id="14" creationId="{2399CDAE-27BB-4918-BE87-647203342EB1}"/>
          </ac:spMkLst>
        </pc:spChg>
        <pc:spChg chg="add mod">
          <ac:chgData name="Gerlich, Ryan - NRCS, Madison, WI" userId="40c56ed8-0d5a-45f1-86b6-fe7ae6c98fe4" providerId="ADAL" clId="{112FB68E-9943-42BC-B5BC-858071BB9447}" dt="2022-11-29T15:45:12.792" v="750" actId="1076"/>
          <ac:spMkLst>
            <pc:docMk/>
            <pc:sldMk cId="2682186542" sldId="276"/>
            <ac:spMk id="15" creationId="{4D8EC547-E7C1-4C48-B082-F2E09D710CDD}"/>
          </ac:spMkLst>
        </pc:spChg>
        <pc:picChg chg="del">
          <ac:chgData name="Gerlich, Ryan - NRCS, Madison, WI" userId="40c56ed8-0d5a-45f1-86b6-fe7ae6c98fe4" providerId="ADAL" clId="{112FB68E-9943-42BC-B5BC-858071BB9447}" dt="2022-11-29T15:25:40.827" v="504" actId="478"/>
          <ac:picMkLst>
            <pc:docMk/>
            <pc:sldMk cId="2682186542" sldId="276"/>
            <ac:picMk id="9" creationId="{19FFE9CD-23BF-47AF-8832-1EEFFBFA0CD2}"/>
          </ac:picMkLst>
        </pc:picChg>
        <pc:picChg chg="add mod ord">
          <ac:chgData name="Gerlich, Ryan - NRCS, Madison, WI" userId="40c56ed8-0d5a-45f1-86b6-fe7ae6c98fe4" providerId="ADAL" clId="{112FB68E-9943-42BC-B5BC-858071BB9447}" dt="2022-11-29T15:45:06.350" v="749" actId="1076"/>
          <ac:picMkLst>
            <pc:docMk/>
            <pc:sldMk cId="2682186542" sldId="276"/>
            <ac:picMk id="10" creationId="{9CA50FC5-DC93-48B8-9729-79179F5150B7}"/>
          </ac:picMkLst>
        </pc:picChg>
      </pc:sldChg>
      <pc:sldChg chg="modAnim">
        <pc:chgData name="Gerlich, Ryan - NRCS, Madison, WI" userId="40c56ed8-0d5a-45f1-86b6-fe7ae6c98fe4" providerId="ADAL" clId="{112FB68E-9943-42BC-B5BC-858071BB9447}" dt="2022-11-29T15:46:12.223" v="755"/>
        <pc:sldMkLst>
          <pc:docMk/>
          <pc:sldMk cId="1601435779" sldId="278"/>
        </pc:sldMkLst>
      </pc:sldChg>
      <pc:sldChg chg="modAnim">
        <pc:chgData name="Gerlich, Ryan - NRCS, Madison, WI" userId="40c56ed8-0d5a-45f1-86b6-fe7ae6c98fe4" providerId="ADAL" clId="{112FB68E-9943-42BC-B5BC-858071BB9447}" dt="2022-11-29T15:35:59.160" v="645"/>
        <pc:sldMkLst>
          <pc:docMk/>
          <pc:sldMk cId="953470883" sldId="280"/>
        </pc:sldMkLst>
      </pc:sldChg>
      <pc:sldChg chg="modSp modAnim">
        <pc:chgData name="Gerlich, Ryan - NRCS, Madison, WI" userId="40c56ed8-0d5a-45f1-86b6-fe7ae6c98fe4" providerId="ADAL" clId="{112FB68E-9943-42BC-B5BC-858071BB9447}" dt="2022-11-29T15:46:55.302" v="768" actId="20577"/>
        <pc:sldMkLst>
          <pc:docMk/>
          <pc:sldMk cId="1599301054" sldId="281"/>
        </pc:sldMkLst>
        <pc:spChg chg="mod">
          <ac:chgData name="Gerlich, Ryan - NRCS, Madison, WI" userId="40c56ed8-0d5a-45f1-86b6-fe7ae6c98fe4" providerId="ADAL" clId="{112FB68E-9943-42BC-B5BC-858071BB9447}" dt="2022-11-29T15:46:55.302" v="768" actId="20577"/>
          <ac:spMkLst>
            <pc:docMk/>
            <pc:sldMk cId="1599301054" sldId="281"/>
            <ac:spMk id="6" creationId="{00000000-0000-0000-0000-000000000000}"/>
          </ac:spMkLst>
        </pc:spChg>
      </pc:sldChg>
    </pc:docChg>
  </pc:docChgLst>
  <pc:docChgLst>
    <pc:chgData name="Gerlich, Ryan - NRCS, Madison, WI" userId="40c56ed8-0d5a-45f1-86b6-fe7ae6c98fe4" providerId="ADAL" clId="{6DDCB1F1-A0C8-4F37-8F07-69909C64523A}"/>
    <pc:docChg chg="custSel modSld">
      <pc:chgData name="Gerlich, Ryan - NRCS, Madison, WI" userId="40c56ed8-0d5a-45f1-86b6-fe7ae6c98fe4" providerId="ADAL" clId="{6DDCB1F1-A0C8-4F37-8F07-69909C64523A}" dt="2022-11-01T20:59:29.679" v="108" actId="20577"/>
      <pc:docMkLst>
        <pc:docMk/>
      </pc:docMkLst>
      <pc:sldChg chg="modSp mod">
        <pc:chgData name="Gerlich, Ryan - NRCS, Madison, WI" userId="40c56ed8-0d5a-45f1-86b6-fe7ae6c98fe4" providerId="ADAL" clId="{6DDCB1F1-A0C8-4F37-8F07-69909C64523A}" dt="2022-11-01T20:40:32.624" v="4" actId="20577"/>
        <pc:sldMkLst>
          <pc:docMk/>
          <pc:sldMk cId="418995328" sldId="259"/>
        </pc:sldMkLst>
        <pc:spChg chg="mod">
          <ac:chgData name="Gerlich, Ryan - NRCS, Madison, WI" userId="40c56ed8-0d5a-45f1-86b6-fe7ae6c98fe4" providerId="ADAL" clId="{6DDCB1F1-A0C8-4F37-8F07-69909C64523A}" dt="2022-11-01T20:40:32.624" v="4" actId="20577"/>
          <ac:spMkLst>
            <pc:docMk/>
            <pc:sldMk cId="418995328" sldId="259"/>
            <ac:spMk id="6" creationId="{00000000-0000-0000-0000-000000000000}"/>
          </ac:spMkLst>
        </pc:spChg>
      </pc:sldChg>
      <pc:sldChg chg="modSp mod">
        <pc:chgData name="Gerlich, Ryan - NRCS, Madison, WI" userId="40c56ed8-0d5a-45f1-86b6-fe7ae6c98fe4" providerId="ADAL" clId="{6DDCB1F1-A0C8-4F37-8F07-69909C64523A}" dt="2022-11-01T20:40:25.807" v="2" actId="20577"/>
        <pc:sldMkLst>
          <pc:docMk/>
          <pc:sldMk cId="4059534677" sldId="260"/>
        </pc:sldMkLst>
        <pc:spChg chg="mod">
          <ac:chgData name="Gerlich, Ryan - NRCS, Madison, WI" userId="40c56ed8-0d5a-45f1-86b6-fe7ae6c98fe4" providerId="ADAL" clId="{6DDCB1F1-A0C8-4F37-8F07-69909C64523A}" dt="2022-11-01T20:40:25.807" v="2" actId="20577"/>
          <ac:spMkLst>
            <pc:docMk/>
            <pc:sldMk cId="4059534677" sldId="260"/>
            <ac:spMk id="3" creationId="{00000000-0000-0000-0000-000000000000}"/>
          </ac:spMkLst>
        </pc:spChg>
      </pc:sldChg>
      <pc:sldChg chg="modSp mod">
        <pc:chgData name="Gerlich, Ryan - NRCS, Madison, WI" userId="40c56ed8-0d5a-45f1-86b6-fe7ae6c98fe4" providerId="ADAL" clId="{6DDCB1F1-A0C8-4F37-8F07-69909C64523A}" dt="2022-11-01T20:40:57.306" v="18" actId="20577"/>
        <pc:sldMkLst>
          <pc:docMk/>
          <pc:sldMk cId="1869146197" sldId="263"/>
        </pc:sldMkLst>
        <pc:spChg chg="mod">
          <ac:chgData name="Gerlich, Ryan - NRCS, Madison, WI" userId="40c56ed8-0d5a-45f1-86b6-fe7ae6c98fe4" providerId="ADAL" clId="{6DDCB1F1-A0C8-4F37-8F07-69909C64523A}" dt="2022-11-01T20:40:57.306" v="18" actId="20577"/>
          <ac:spMkLst>
            <pc:docMk/>
            <pc:sldMk cId="1869146197" sldId="263"/>
            <ac:spMk id="6" creationId="{00000000-0000-0000-0000-000000000000}"/>
          </ac:spMkLst>
        </pc:spChg>
      </pc:sldChg>
      <pc:sldChg chg="addSp delSp modSp mod">
        <pc:chgData name="Gerlich, Ryan - NRCS, Madison, WI" userId="40c56ed8-0d5a-45f1-86b6-fe7ae6c98fe4" providerId="ADAL" clId="{6DDCB1F1-A0C8-4F37-8F07-69909C64523A}" dt="2022-11-01T20:45:56.526" v="24" actId="478"/>
        <pc:sldMkLst>
          <pc:docMk/>
          <pc:sldMk cId="1332030204" sldId="266"/>
        </pc:sldMkLst>
        <pc:spChg chg="del">
          <ac:chgData name="Gerlich, Ryan - NRCS, Madison, WI" userId="40c56ed8-0d5a-45f1-86b6-fe7ae6c98fe4" providerId="ADAL" clId="{6DDCB1F1-A0C8-4F37-8F07-69909C64523A}" dt="2022-11-01T20:45:56.526" v="24" actId="478"/>
          <ac:spMkLst>
            <pc:docMk/>
            <pc:sldMk cId="1332030204" sldId="266"/>
            <ac:spMk id="4" creationId="{BBA22E1A-4FFA-44BD-B8BF-D7995DA188DE}"/>
          </ac:spMkLst>
        </pc:spChg>
        <pc:spChg chg="del">
          <ac:chgData name="Gerlich, Ryan - NRCS, Madison, WI" userId="40c56ed8-0d5a-45f1-86b6-fe7ae6c98fe4" providerId="ADAL" clId="{6DDCB1F1-A0C8-4F37-8F07-69909C64523A}" dt="2022-11-01T20:45:53.974" v="23" actId="478"/>
          <ac:spMkLst>
            <pc:docMk/>
            <pc:sldMk cId="1332030204" sldId="266"/>
            <ac:spMk id="5" creationId="{00000000-0000-0000-0000-000000000000}"/>
          </ac:spMkLst>
        </pc:spChg>
        <pc:picChg chg="add mod">
          <ac:chgData name="Gerlich, Ryan - NRCS, Madison, WI" userId="40c56ed8-0d5a-45f1-86b6-fe7ae6c98fe4" providerId="ADAL" clId="{6DDCB1F1-A0C8-4F37-8F07-69909C64523A}" dt="2022-11-01T20:45:46.635" v="22" actId="1076"/>
          <ac:picMkLst>
            <pc:docMk/>
            <pc:sldMk cId="1332030204" sldId="266"/>
            <ac:picMk id="6" creationId="{AD74D96D-E0D7-4CE4-9B94-A95A23C6F7DC}"/>
          </ac:picMkLst>
        </pc:picChg>
        <pc:picChg chg="del">
          <ac:chgData name="Gerlich, Ryan - NRCS, Madison, WI" userId="40c56ed8-0d5a-45f1-86b6-fe7ae6c98fe4" providerId="ADAL" clId="{6DDCB1F1-A0C8-4F37-8F07-69909C64523A}" dt="2022-11-01T20:45:26.521" v="19" actId="478"/>
          <ac:picMkLst>
            <pc:docMk/>
            <pc:sldMk cId="1332030204" sldId="266"/>
            <ac:picMk id="1026" creationId="{E5238099-B224-4F62-8DCD-3A5BA275545E}"/>
          </ac:picMkLst>
        </pc:picChg>
      </pc:sldChg>
      <pc:sldChg chg="modSp mod">
        <pc:chgData name="Gerlich, Ryan - NRCS, Madison, WI" userId="40c56ed8-0d5a-45f1-86b6-fe7ae6c98fe4" providerId="ADAL" clId="{6DDCB1F1-A0C8-4F37-8F07-69909C64523A}" dt="2022-11-01T20:46:43.088" v="25" actId="1076"/>
        <pc:sldMkLst>
          <pc:docMk/>
          <pc:sldMk cId="1521393555" sldId="269"/>
        </pc:sldMkLst>
        <pc:picChg chg="mod">
          <ac:chgData name="Gerlich, Ryan - NRCS, Madison, WI" userId="40c56ed8-0d5a-45f1-86b6-fe7ae6c98fe4" providerId="ADAL" clId="{6DDCB1F1-A0C8-4F37-8F07-69909C64523A}" dt="2022-11-01T20:46:43.088" v="25" actId="1076"/>
          <ac:picMkLst>
            <pc:docMk/>
            <pc:sldMk cId="1521393555" sldId="269"/>
            <ac:picMk id="10" creationId="{5D653F5E-A92C-42B8-AB61-B06610347BB6}"/>
          </ac:picMkLst>
        </pc:picChg>
      </pc:sldChg>
      <pc:sldChg chg="modSp mod">
        <pc:chgData name="Gerlich, Ryan - NRCS, Madison, WI" userId="40c56ed8-0d5a-45f1-86b6-fe7ae6c98fe4" providerId="ADAL" clId="{6DDCB1F1-A0C8-4F37-8F07-69909C64523A}" dt="2022-11-01T20:49:35.819" v="59" actId="20577"/>
        <pc:sldMkLst>
          <pc:docMk/>
          <pc:sldMk cId="382339702" sldId="271"/>
        </pc:sldMkLst>
        <pc:spChg chg="mod">
          <ac:chgData name="Gerlich, Ryan - NRCS, Madison, WI" userId="40c56ed8-0d5a-45f1-86b6-fe7ae6c98fe4" providerId="ADAL" clId="{6DDCB1F1-A0C8-4F37-8F07-69909C64523A}" dt="2022-11-01T20:49:35.819" v="59" actId="20577"/>
          <ac:spMkLst>
            <pc:docMk/>
            <pc:sldMk cId="382339702" sldId="271"/>
            <ac:spMk id="6" creationId="{00000000-0000-0000-0000-000000000000}"/>
          </ac:spMkLst>
        </pc:spChg>
      </pc:sldChg>
      <pc:sldChg chg="addSp delSp modSp mod">
        <pc:chgData name="Gerlich, Ryan - NRCS, Madison, WI" userId="40c56ed8-0d5a-45f1-86b6-fe7ae6c98fe4" providerId="ADAL" clId="{6DDCB1F1-A0C8-4F37-8F07-69909C64523A}" dt="2022-11-01T20:49:05.963" v="29" actId="20577"/>
        <pc:sldMkLst>
          <pc:docMk/>
          <pc:sldMk cId="2994522162" sldId="273"/>
        </pc:sldMkLst>
        <pc:spChg chg="add mod">
          <ac:chgData name="Gerlich, Ryan - NRCS, Madison, WI" userId="40c56ed8-0d5a-45f1-86b6-fe7ae6c98fe4" providerId="ADAL" clId="{6DDCB1F1-A0C8-4F37-8F07-69909C64523A}" dt="2022-11-01T20:48:57.894" v="26" actId="478"/>
          <ac:spMkLst>
            <pc:docMk/>
            <pc:sldMk cId="2994522162" sldId="273"/>
            <ac:spMk id="4" creationId="{35D0E35A-ABE5-4851-BEDA-81BDF22085D0}"/>
          </ac:spMkLst>
        </pc:spChg>
        <pc:spChg chg="mod">
          <ac:chgData name="Gerlich, Ryan - NRCS, Madison, WI" userId="40c56ed8-0d5a-45f1-86b6-fe7ae6c98fe4" providerId="ADAL" clId="{6DDCB1F1-A0C8-4F37-8F07-69909C64523A}" dt="2022-11-01T20:49:05.963" v="29" actId="20577"/>
          <ac:spMkLst>
            <pc:docMk/>
            <pc:sldMk cId="2994522162" sldId="273"/>
            <ac:spMk id="7" creationId="{00000000-0000-0000-0000-000000000000}"/>
          </ac:spMkLst>
        </pc:spChg>
        <pc:picChg chg="add mod">
          <ac:chgData name="Gerlich, Ryan - NRCS, Madison, WI" userId="40c56ed8-0d5a-45f1-86b6-fe7ae6c98fe4" providerId="ADAL" clId="{6DDCB1F1-A0C8-4F37-8F07-69909C64523A}" dt="2022-11-01T20:49:01.794" v="28" actId="14100"/>
          <ac:picMkLst>
            <pc:docMk/>
            <pc:sldMk cId="2994522162" sldId="273"/>
            <ac:picMk id="9" creationId="{81BC2E0D-B6F8-4AB2-ABEE-B79286799AF6}"/>
          </ac:picMkLst>
        </pc:picChg>
        <pc:picChg chg="del">
          <ac:chgData name="Gerlich, Ryan - NRCS, Madison, WI" userId="40c56ed8-0d5a-45f1-86b6-fe7ae6c98fe4" providerId="ADAL" clId="{6DDCB1F1-A0C8-4F37-8F07-69909C64523A}" dt="2022-11-01T20:48:57.894" v="26" actId="478"/>
          <ac:picMkLst>
            <pc:docMk/>
            <pc:sldMk cId="2994522162" sldId="273"/>
            <ac:picMk id="10" creationId="{9C73C459-036D-487F-A2E3-1033A160DB78}"/>
          </ac:picMkLst>
        </pc:picChg>
      </pc:sldChg>
      <pc:sldChg chg="addSp delSp modSp mod">
        <pc:chgData name="Gerlich, Ryan - NRCS, Madison, WI" userId="40c56ed8-0d5a-45f1-86b6-fe7ae6c98fe4" providerId="ADAL" clId="{6DDCB1F1-A0C8-4F37-8F07-69909C64523A}" dt="2022-11-01T20:59:29.679" v="108" actId="20577"/>
        <pc:sldMkLst>
          <pc:docMk/>
          <pc:sldMk cId="2159270012" sldId="282"/>
        </pc:sldMkLst>
        <pc:spChg chg="mod">
          <ac:chgData name="Gerlich, Ryan - NRCS, Madison, WI" userId="40c56ed8-0d5a-45f1-86b6-fe7ae6c98fe4" providerId="ADAL" clId="{6DDCB1F1-A0C8-4F37-8F07-69909C64523A}" dt="2022-11-01T20:59:29.679" v="108" actId="20577"/>
          <ac:spMkLst>
            <pc:docMk/>
            <pc:sldMk cId="2159270012" sldId="282"/>
            <ac:spMk id="5" creationId="{00000000-0000-0000-0000-000000000000}"/>
          </ac:spMkLst>
        </pc:spChg>
        <pc:spChg chg="mod">
          <ac:chgData name="Gerlich, Ryan - NRCS, Madison, WI" userId="40c56ed8-0d5a-45f1-86b6-fe7ae6c98fe4" providerId="ADAL" clId="{6DDCB1F1-A0C8-4F37-8F07-69909C64523A}" dt="2022-11-01T20:59:25.799" v="107" actId="1076"/>
          <ac:spMkLst>
            <pc:docMk/>
            <pc:sldMk cId="2159270012" sldId="282"/>
            <ac:spMk id="13" creationId="{D9F32EF6-4339-4696-B5A8-041ABDE158A4}"/>
          </ac:spMkLst>
        </pc:spChg>
        <pc:spChg chg="mod">
          <ac:chgData name="Gerlich, Ryan - NRCS, Madison, WI" userId="40c56ed8-0d5a-45f1-86b6-fe7ae6c98fe4" providerId="ADAL" clId="{6DDCB1F1-A0C8-4F37-8F07-69909C64523A}" dt="2022-11-01T20:59:22.866" v="106" actId="1076"/>
          <ac:spMkLst>
            <pc:docMk/>
            <pc:sldMk cId="2159270012" sldId="282"/>
            <ac:spMk id="14" creationId="{C911EB2F-E91A-46C7-A11B-1C6B11EDF7A7}"/>
          </ac:spMkLst>
        </pc:spChg>
        <pc:spChg chg="mod">
          <ac:chgData name="Gerlich, Ryan - NRCS, Madison, WI" userId="40c56ed8-0d5a-45f1-86b6-fe7ae6c98fe4" providerId="ADAL" clId="{6DDCB1F1-A0C8-4F37-8F07-69909C64523A}" dt="2022-11-01T20:59:09.888" v="103" actId="1076"/>
          <ac:spMkLst>
            <pc:docMk/>
            <pc:sldMk cId="2159270012" sldId="282"/>
            <ac:spMk id="15" creationId="{AEB5AB7F-026F-4BF3-8AC8-01EC4B01D590}"/>
          </ac:spMkLst>
        </pc:spChg>
        <pc:spChg chg="mod">
          <ac:chgData name="Gerlich, Ryan - NRCS, Madison, WI" userId="40c56ed8-0d5a-45f1-86b6-fe7ae6c98fe4" providerId="ADAL" clId="{6DDCB1F1-A0C8-4F37-8F07-69909C64523A}" dt="2022-11-01T20:59:13.351" v="104" actId="1076"/>
          <ac:spMkLst>
            <pc:docMk/>
            <pc:sldMk cId="2159270012" sldId="282"/>
            <ac:spMk id="23" creationId="{0E8BC824-7316-4F19-A0DB-85C6D2F083F6}"/>
          </ac:spMkLst>
        </pc:spChg>
        <pc:picChg chg="del">
          <ac:chgData name="Gerlich, Ryan - NRCS, Madison, WI" userId="40c56ed8-0d5a-45f1-86b6-fe7ae6c98fe4" providerId="ADAL" clId="{6DDCB1F1-A0C8-4F37-8F07-69909C64523A}" dt="2022-11-01T20:56:28.251" v="60" actId="478"/>
          <ac:picMkLst>
            <pc:docMk/>
            <pc:sldMk cId="2159270012" sldId="282"/>
            <ac:picMk id="4" creationId="{AFB153CE-3590-41CC-BB45-6C0FFEF16A88}"/>
          </ac:picMkLst>
        </pc:picChg>
        <pc:picChg chg="add mod ord">
          <ac:chgData name="Gerlich, Ryan - NRCS, Madison, WI" userId="40c56ed8-0d5a-45f1-86b6-fe7ae6c98fe4" providerId="ADAL" clId="{6DDCB1F1-A0C8-4F37-8F07-69909C64523A}" dt="2022-11-01T20:59:19.470" v="105" actId="1076"/>
          <ac:picMkLst>
            <pc:docMk/>
            <pc:sldMk cId="2159270012" sldId="282"/>
            <ac:picMk id="6" creationId="{390E4725-90C3-4811-8730-55C54E14C9A5}"/>
          </ac:picMkLst>
        </pc:picChg>
        <pc:cxnChg chg="mod">
          <ac:chgData name="Gerlich, Ryan - NRCS, Madison, WI" userId="40c56ed8-0d5a-45f1-86b6-fe7ae6c98fe4" providerId="ADAL" clId="{6DDCB1F1-A0C8-4F37-8F07-69909C64523A}" dt="2022-11-01T20:58:35.777" v="97" actId="1076"/>
          <ac:cxnSpMkLst>
            <pc:docMk/>
            <pc:sldMk cId="2159270012" sldId="282"/>
            <ac:cxnSpMk id="17" creationId="{B420D8BF-807F-4C05-8B60-1937DBBA32DC}"/>
          </ac:cxnSpMkLst>
        </pc:cxnChg>
        <pc:cxnChg chg="mod">
          <ac:chgData name="Gerlich, Ryan - NRCS, Madison, WI" userId="40c56ed8-0d5a-45f1-86b6-fe7ae6c98fe4" providerId="ADAL" clId="{6DDCB1F1-A0C8-4F37-8F07-69909C64523A}" dt="2022-11-01T20:58:53.516" v="100" actId="14100"/>
          <ac:cxnSpMkLst>
            <pc:docMk/>
            <pc:sldMk cId="2159270012" sldId="282"/>
            <ac:cxnSpMk id="18" creationId="{368DD411-27AB-4933-BB34-A80D078CBDDA}"/>
          </ac:cxnSpMkLst>
        </pc:cxnChg>
      </pc:sldChg>
    </pc:docChg>
  </pc:docChgLst>
  <pc:docChgLst>
    <pc:chgData name="Gerlich, Ryan - FPAC-NRCS, WI" userId="40c56ed8-0d5a-45f1-86b6-fe7ae6c98fe4" providerId="ADAL" clId="{CCF08EBA-7090-4989-AD00-E8D3A92C389D}"/>
    <pc:docChg chg="custSel addSld modSld sldOrd">
      <pc:chgData name="Gerlich, Ryan - FPAC-NRCS, WI" userId="40c56ed8-0d5a-45f1-86b6-fe7ae6c98fe4" providerId="ADAL" clId="{CCF08EBA-7090-4989-AD00-E8D3A92C389D}" dt="2023-05-12T16:33:17.206" v="375" actId="20577"/>
      <pc:docMkLst>
        <pc:docMk/>
      </pc:docMkLst>
      <pc:sldChg chg="modSp mod">
        <pc:chgData name="Gerlich, Ryan - FPAC-NRCS, WI" userId="40c56ed8-0d5a-45f1-86b6-fe7ae6c98fe4" providerId="ADAL" clId="{CCF08EBA-7090-4989-AD00-E8D3A92C389D}" dt="2023-05-12T16:17:32.895" v="126" actId="27636"/>
        <pc:sldMkLst>
          <pc:docMk/>
          <pc:sldMk cId="418995328" sldId="259"/>
        </pc:sldMkLst>
        <pc:spChg chg="mod">
          <ac:chgData name="Gerlich, Ryan - FPAC-NRCS, WI" userId="40c56ed8-0d5a-45f1-86b6-fe7ae6c98fe4" providerId="ADAL" clId="{CCF08EBA-7090-4989-AD00-E8D3A92C389D}" dt="2023-05-12T16:17:32.895" v="126" actId="27636"/>
          <ac:spMkLst>
            <pc:docMk/>
            <pc:sldMk cId="418995328" sldId="259"/>
            <ac:spMk id="6" creationId="{00000000-0000-0000-0000-000000000000}"/>
          </ac:spMkLst>
        </pc:spChg>
      </pc:sldChg>
      <pc:sldChg chg="modSp mod">
        <pc:chgData name="Gerlich, Ryan - FPAC-NRCS, WI" userId="40c56ed8-0d5a-45f1-86b6-fe7ae6c98fe4" providerId="ADAL" clId="{CCF08EBA-7090-4989-AD00-E8D3A92C389D}" dt="2023-05-12T16:16:24.964" v="70" actId="27636"/>
        <pc:sldMkLst>
          <pc:docMk/>
          <pc:sldMk cId="4059534677" sldId="260"/>
        </pc:sldMkLst>
        <pc:spChg chg="mod">
          <ac:chgData name="Gerlich, Ryan - FPAC-NRCS, WI" userId="40c56ed8-0d5a-45f1-86b6-fe7ae6c98fe4" providerId="ADAL" clId="{CCF08EBA-7090-4989-AD00-E8D3A92C389D}" dt="2023-05-12T16:16:24.964" v="70" actId="27636"/>
          <ac:spMkLst>
            <pc:docMk/>
            <pc:sldMk cId="4059534677" sldId="260"/>
            <ac:spMk id="3" creationId="{00000000-0000-0000-0000-000000000000}"/>
          </ac:spMkLst>
        </pc:spChg>
      </pc:sldChg>
      <pc:sldChg chg="addSp modSp mod modAnim">
        <pc:chgData name="Gerlich, Ryan - FPAC-NRCS, WI" userId="40c56ed8-0d5a-45f1-86b6-fe7ae6c98fe4" providerId="ADAL" clId="{CCF08EBA-7090-4989-AD00-E8D3A92C389D}" dt="2023-05-12T16:30:07.548" v="333"/>
        <pc:sldMkLst>
          <pc:docMk/>
          <pc:sldMk cId="1869146197" sldId="263"/>
        </pc:sldMkLst>
        <pc:spChg chg="add mod">
          <ac:chgData name="Gerlich, Ryan - FPAC-NRCS, WI" userId="40c56ed8-0d5a-45f1-86b6-fe7ae6c98fe4" providerId="ADAL" clId="{CCF08EBA-7090-4989-AD00-E8D3A92C389D}" dt="2023-05-12T16:28:18.430" v="331" actId="1076"/>
          <ac:spMkLst>
            <pc:docMk/>
            <pc:sldMk cId="1869146197" sldId="263"/>
            <ac:spMk id="3" creationId="{D8CA8AE9-47F0-0388-5527-A68485BABEA7}"/>
          </ac:spMkLst>
        </pc:spChg>
        <pc:spChg chg="mod">
          <ac:chgData name="Gerlich, Ryan - FPAC-NRCS, WI" userId="40c56ed8-0d5a-45f1-86b6-fe7ae6c98fe4" providerId="ADAL" clId="{CCF08EBA-7090-4989-AD00-E8D3A92C389D}" dt="2023-05-12T16:27:01.285" v="306" actId="27636"/>
          <ac:spMkLst>
            <pc:docMk/>
            <pc:sldMk cId="1869146197" sldId="263"/>
            <ac:spMk id="6" creationId="{00000000-0000-0000-0000-000000000000}"/>
          </ac:spMkLst>
        </pc:spChg>
      </pc:sldChg>
      <pc:sldChg chg="modSp mod modAnim">
        <pc:chgData name="Gerlich, Ryan - FPAC-NRCS, WI" userId="40c56ed8-0d5a-45f1-86b6-fe7ae6c98fe4" providerId="ADAL" clId="{CCF08EBA-7090-4989-AD00-E8D3A92C389D}" dt="2023-05-12T16:26:03.437" v="285" actId="20577"/>
        <pc:sldMkLst>
          <pc:docMk/>
          <pc:sldMk cId="473052771" sldId="264"/>
        </pc:sldMkLst>
        <pc:spChg chg="mod">
          <ac:chgData name="Gerlich, Ryan - FPAC-NRCS, WI" userId="40c56ed8-0d5a-45f1-86b6-fe7ae6c98fe4" providerId="ADAL" clId="{CCF08EBA-7090-4989-AD00-E8D3A92C389D}" dt="2023-05-12T16:26:03.437" v="285" actId="20577"/>
          <ac:spMkLst>
            <pc:docMk/>
            <pc:sldMk cId="473052771" sldId="264"/>
            <ac:spMk id="6" creationId="{00000000-0000-0000-0000-000000000000}"/>
          </ac:spMkLst>
        </pc:spChg>
      </pc:sldChg>
      <pc:sldChg chg="delSp modSp mod">
        <pc:chgData name="Gerlich, Ryan - FPAC-NRCS, WI" userId="40c56ed8-0d5a-45f1-86b6-fe7ae6c98fe4" providerId="ADAL" clId="{CCF08EBA-7090-4989-AD00-E8D3A92C389D}" dt="2023-05-12T16:18:43.176" v="149" actId="404"/>
        <pc:sldMkLst>
          <pc:docMk/>
          <pc:sldMk cId="1332030204" sldId="266"/>
        </pc:sldMkLst>
        <pc:spChg chg="del">
          <ac:chgData name="Gerlich, Ryan - FPAC-NRCS, WI" userId="40c56ed8-0d5a-45f1-86b6-fe7ae6c98fe4" providerId="ADAL" clId="{CCF08EBA-7090-4989-AD00-E8D3A92C389D}" dt="2023-05-12T16:18:26.970" v="142" actId="478"/>
          <ac:spMkLst>
            <pc:docMk/>
            <pc:sldMk cId="1332030204" sldId="266"/>
            <ac:spMk id="2" creationId="{F0DB1B54-D651-411F-B1FD-57F549991775}"/>
          </ac:spMkLst>
        </pc:spChg>
        <pc:spChg chg="mod">
          <ac:chgData name="Gerlich, Ryan - FPAC-NRCS, WI" userId="40c56ed8-0d5a-45f1-86b6-fe7ae6c98fe4" providerId="ADAL" clId="{CCF08EBA-7090-4989-AD00-E8D3A92C389D}" dt="2023-05-12T16:18:43.176" v="149" actId="404"/>
          <ac:spMkLst>
            <pc:docMk/>
            <pc:sldMk cId="1332030204" sldId="266"/>
            <ac:spMk id="7" creationId="{00000000-0000-0000-0000-000000000000}"/>
          </ac:spMkLst>
        </pc:spChg>
        <pc:picChg chg="mod">
          <ac:chgData name="Gerlich, Ryan - FPAC-NRCS, WI" userId="40c56ed8-0d5a-45f1-86b6-fe7ae6c98fe4" providerId="ADAL" clId="{CCF08EBA-7090-4989-AD00-E8D3A92C389D}" dt="2023-05-12T16:18:31.122" v="144" actId="1076"/>
          <ac:picMkLst>
            <pc:docMk/>
            <pc:sldMk cId="1332030204" sldId="266"/>
            <ac:picMk id="4" creationId="{62013A18-1068-45B6-A56D-3BDC83E225C4}"/>
          </ac:picMkLst>
        </pc:picChg>
      </pc:sldChg>
      <pc:sldChg chg="modSp">
        <pc:chgData name="Gerlich, Ryan - FPAC-NRCS, WI" userId="40c56ed8-0d5a-45f1-86b6-fe7ae6c98fe4" providerId="ADAL" clId="{CCF08EBA-7090-4989-AD00-E8D3A92C389D}" dt="2023-05-12T16:33:17.206" v="375" actId="20577"/>
        <pc:sldMkLst>
          <pc:docMk/>
          <pc:sldMk cId="382339702" sldId="271"/>
        </pc:sldMkLst>
        <pc:spChg chg="mod">
          <ac:chgData name="Gerlich, Ryan - FPAC-NRCS, WI" userId="40c56ed8-0d5a-45f1-86b6-fe7ae6c98fe4" providerId="ADAL" clId="{CCF08EBA-7090-4989-AD00-E8D3A92C389D}" dt="2023-05-12T16:33:17.206" v="375" actId="20577"/>
          <ac:spMkLst>
            <pc:docMk/>
            <pc:sldMk cId="382339702" sldId="271"/>
            <ac:spMk id="6" creationId="{00000000-0000-0000-0000-000000000000}"/>
          </ac:spMkLst>
        </pc:spChg>
      </pc:sldChg>
      <pc:sldChg chg="modSp">
        <pc:chgData name="Gerlich, Ryan - FPAC-NRCS, WI" userId="40c56ed8-0d5a-45f1-86b6-fe7ae6c98fe4" providerId="ADAL" clId="{CCF08EBA-7090-4989-AD00-E8D3A92C389D}" dt="2023-05-12T16:19:33.806" v="150" actId="20577"/>
        <pc:sldMkLst>
          <pc:docMk/>
          <pc:sldMk cId="3772535221" sldId="272"/>
        </pc:sldMkLst>
        <pc:spChg chg="mod">
          <ac:chgData name="Gerlich, Ryan - FPAC-NRCS, WI" userId="40c56ed8-0d5a-45f1-86b6-fe7ae6c98fe4" providerId="ADAL" clId="{CCF08EBA-7090-4989-AD00-E8D3A92C389D}" dt="2023-05-12T16:19:33.806" v="150" actId="20577"/>
          <ac:spMkLst>
            <pc:docMk/>
            <pc:sldMk cId="3772535221" sldId="272"/>
            <ac:spMk id="6" creationId="{00000000-0000-0000-0000-000000000000}"/>
          </ac:spMkLst>
        </pc:spChg>
      </pc:sldChg>
      <pc:sldChg chg="modSp mod">
        <pc:chgData name="Gerlich, Ryan - FPAC-NRCS, WI" userId="40c56ed8-0d5a-45f1-86b6-fe7ae6c98fe4" providerId="ADAL" clId="{CCF08EBA-7090-4989-AD00-E8D3A92C389D}" dt="2023-05-12T16:20:45.976" v="153" actId="1076"/>
        <pc:sldMkLst>
          <pc:docMk/>
          <pc:sldMk cId="4212867349" sldId="275"/>
        </pc:sldMkLst>
        <pc:spChg chg="mod">
          <ac:chgData name="Gerlich, Ryan - FPAC-NRCS, WI" userId="40c56ed8-0d5a-45f1-86b6-fe7ae6c98fe4" providerId="ADAL" clId="{CCF08EBA-7090-4989-AD00-E8D3A92C389D}" dt="2023-05-12T16:20:45.976" v="153" actId="1076"/>
          <ac:spMkLst>
            <pc:docMk/>
            <pc:sldMk cId="4212867349" sldId="275"/>
            <ac:spMk id="6" creationId="{00000000-0000-0000-0000-000000000000}"/>
          </ac:spMkLst>
        </pc:spChg>
      </pc:sldChg>
      <pc:sldChg chg="addSp delSp modSp mod delAnim">
        <pc:chgData name="Gerlich, Ryan - FPAC-NRCS, WI" userId="40c56ed8-0d5a-45f1-86b6-fe7ae6c98fe4" providerId="ADAL" clId="{CCF08EBA-7090-4989-AD00-E8D3A92C389D}" dt="2023-05-12T16:23:15.359" v="172" actId="478"/>
        <pc:sldMkLst>
          <pc:docMk/>
          <pc:sldMk cId="2682186542" sldId="276"/>
        </pc:sldMkLst>
        <pc:spChg chg="del">
          <ac:chgData name="Gerlich, Ryan - FPAC-NRCS, WI" userId="40c56ed8-0d5a-45f1-86b6-fe7ae6c98fe4" providerId="ADAL" clId="{CCF08EBA-7090-4989-AD00-E8D3A92C389D}" dt="2023-05-12T16:23:15.359" v="172" actId="478"/>
          <ac:spMkLst>
            <pc:docMk/>
            <pc:sldMk cId="2682186542" sldId="276"/>
            <ac:spMk id="2" creationId="{F0DB1B54-D651-411F-B1FD-57F549991775}"/>
          </ac:spMkLst>
        </pc:spChg>
        <pc:spChg chg="add del mod">
          <ac:chgData name="Gerlich, Ryan - FPAC-NRCS, WI" userId="40c56ed8-0d5a-45f1-86b6-fe7ae6c98fe4" providerId="ADAL" clId="{CCF08EBA-7090-4989-AD00-E8D3A92C389D}" dt="2023-05-12T16:21:52.872" v="155" actId="478"/>
          <ac:spMkLst>
            <pc:docMk/>
            <pc:sldMk cId="2682186542" sldId="276"/>
            <ac:spMk id="4" creationId="{23E2C170-B57F-D8F2-77DA-67B92AD13110}"/>
          </ac:spMkLst>
        </pc:spChg>
        <pc:spChg chg="mod">
          <ac:chgData name="Gerlich, Ryan - FPAC-NRCS, WI" userId="40c56ed8-0d5a-45f1-86b6-fe7ae6c98fe4" providerId="ADAL" clId="{CCF08EBA-7090-4989-AD00-E8D3A92C389D}" dt="2023-05-12T16:22:16.653" v="161" actId="20577"/>
          <ac:spMkLst>
            <pc:docMk/>
            <pc:sldMk cId="2682186542" sldId="276"/>
            <ac:spMk id="7" creationId="{00000000-0000-0000-0000-000000000000}"/>
          </ac:spMkLst>
        </pc:spChg>
        <pc:spChg chg="del mod">
          <ac:chgData name="Gerlich, Ryan - FPAC-NRCS, WI" userId="40c56ed8-0d5a-45f1-86b6-fe7ae6c98fe4" providerId="ADAL" clId="{CCF08EBA-7090-4989-AD00-E8D3A92C389D}" dt="2023-05-12T16:21:59.862" v="159" actId="478"/>
          <ac:spMkLst>
            <pc:docMk/>
            <pc:sldMk cId="2682186542" sldId="276"/>
            <ac:spMk id="11" creationId="{643626AB-E40A-451D-8F54-5B980230F7C8}"/>
          </ac:spMkLst>
        </pc:spChg>
        <pc:spChg chg="del">
          <ac:chgData name="Gerlich, Ryan - FPAC-NRCS, WI" userId="40c56ed8-0d5a-45f1-86b6-fe7ae6c98fe4" providerId="ADAL" clId="{CCF08EBA-7090-4989-AD00-E8D3A92C389D}" dt="2023-05-12T16:21:55.240" v="157" actId="478"/>
          <ac:spMkLst>
            <pc:docMk/>
            <pc:sldMk cId="2682186542" sldId="276"/>
            <ac:spMk id="13" creationId="{89E4C97C-A9CD-46E3-B3BB-C28566C7F710}"/>
          </ac:spMkLst>
        </pc:spChg>
        <pc:spChg chg="del">
          <ac:chgData name="Gerlich, Ryan - FPAC-NRCS, WI" userId="40c56ed8-0d5a-45f1-86b6-fe7ae6c98fe4" providerId="ADAL" clId="{CCF08EBA-7090-4989-AD00-E8D3A92C389D}" dt="2023-05-12T16:21:54.370" v="156" actId="478"/>
          <ac:spMkLst>
            <pc:docMk/>
            <pc:sldMk cId="2682186542" sldId="276"/>
            <ac:spMk id="14" creationId="{2399CDAE-27BB-4918-BE87-647203342EB1}"/>
          </ac:spMkLst>
        </pc:spChg>
        <pc:spChg chg="mod">
          <ac:chgData name="Gerlich, Ryan - FPAC-NRCS, WI" userId="40c56ed8-0d5a-45f1-86b6-fe7ae6c98fe4" providerId="ADAL" clId="{CCF08EBA-7090-4989-AD00-E8D3A92C389D}" dt="2023-05-12T16:23:06.049" v="171" actId="14100"/>
          <ac:spMkLst>
            <pc:docMk/>
            <pc:sldMk cId="2682186542" sldId="276"/>
            <ac:spMk id="15" creationId="{4D8EC547-E7C1-4C48-B082-F2E09D710CDD}"/>
          </ac:spMkLst>
        </pc:spChg>
        <pc:picChg chg="add mod ord">
          <ac:chgData name="Gerlich, Ryan - FPAC-NRCS, WI" userId="40c56ed8-0d5a-45f1-86b6-fe7ae6c98fe4" providerId="ADAL" clId="{CCF08EBA-7090-4989-AD00-E8D3A92C389D}" dt="2023-05-12T16:22:45.638" v="166" actId="167"/>
          <ac:picMkLst>
            <pc:docMk/>
            <pc:sldMk cId="2682186542" sldId="276"/>
            <ac:picMk id="9" creationId="{6B1809FD-F9CE-8FCE-8114-7014C95BCB48}"/>
          </ac:picMkLst>
        </pc:picChg>
        <pc:picChg chg="del">
          <ac:chgData name="Gerlich, Ryan - FPAC-NRCS, WI" userId="40c56ed8-0d5a-45f1-86b6-fe7ae6c98fe4" providerId="ADAL" clId="{CCF08EBA-7090-4989-AD00-E8D3A92C389D}" dt="2023-05-12T16:21:42.610" v="154" actId="478"/>
          <ac:picMkLst>
            <pc:docMk/>
            <pc:sldMk cId="2682186542" sldId="276"/>
            <ac:picMk id="10" creationId="{9CA50FC5-DC93-48B8-9729-79179F5150B7}"/>
          </ac:picMkLst>
        </pc:picChg>
      </pc:sldChg>
      <pc:sldChg chg="modSp mod">
        <pc:chgData name="Gerlich, Ryan - FPAC-NRCS, WI" userId="40c56ed8-0d5a-45f1-86b6-fe7ae6c98fe4" providerId="ADAL" clId="{CCF08EBA-7090-4989-AD00-E8D3A92C389D}" dt="2023-05-12T16:23:43.177" v="196" actId="20577"/>
        <pc:sldMkLst>
          <pc:docMk/>
          <pc:sldMk cId="235992305" sldId="279"/>
        </pc:sldMkLst>
        <pc:spChg chg="mod">
          <ac:chgData name="Gerlich, Ryan - FPAC-NRCS, WI" userId="40c56ed8-0d5a-45f1-86b6-fe7ae6c98fe4" providerId="ADAL" clId="{CCF08EBA-7090-4989-AD00-E8D3A92C389D}" dt="2023-05-12T16:23:43.177" v="196" actId="20577"/>
          <ac:spMkLst>
            <pc:docMk/>
            <pc:sldMk cId="235992305" sldId="279"/>
            <ac:spMk id="6" creationId="{00000000-0000-0000-0000-000000000000}"/>
          </ac:spMkLst>
        </pc:spChg>
      </pc:sldChg>
      <pc:sldChg chg="modSp mod">
        <pc:chgData name="Gerlich, Ryan - FPAC-NRCS, WI" userId="40c56ed8-0d5a-45f1-86b6-fe7ae6c98fe4" providerId="ADAL" clId="{CCF08EBA-7090-4989-AD00-E8D3A92C389D}" dt="2023-05-12T16:19:45.875" v="152" actId="1076"/>
        <pc:sldMkLst>
          <pc:docMk/>
          <pc:sldMk cId="953470883" sldId="280"/>
        </pc:sldMkLst>
        <pc:spChg chg="mod">
          <ac:chgData name="Gerlich, Ryan - FPAC-NRCS, WI" userId="40c56ed8-0d5a-45f1-86b6-fe7ae6c98fe4" providerId="ADAL" clId="{CCF08EBA-7090-4989-AD00-E8D3A92C389D}" dt="2023-05-12T16:19:45.875" v="152" actId="1076"/>
          <ac:spMkLst>
            <pc:docMk/>
            <pc:sldMk cId="953470883" sldId="280"/>
            <ac:spMk id="5" creationId="{00000000-0000-0000-0000-000000000000}"/>
          </ac:spMkLst>
        </pc:spChg>
        <pc:spChg chg="mod">
          <ac:chgData name="Gerlich, Ryan - FPAC-NRCS, WI" userId="40c56ed8-0d5a-45f1-86b6-fe7ae6c98fe4" providerId="ADAL" clId="{CCF08EBA-7090-4989-AD00-E8D3A92C389D}" dt="2023-05-12T16:19:43.615" v="151" actId="1076"/>
          <ac:spMkLst>
            <pc:docMk/>
            <pc:sldMk cId="953470883" sldId="280"/>
            <ac:spMk id="6" creationId="{00000000-0000-0000-0000-000000000000}"/>
          </ac:spMkLst>
        </pc:spChg>
      </pc:sldChg>
      <pc:sldChg chg="add ord">
        <pc:chgData name="Gerlich, Ryan - FPAC-NRCS, WI" userId="40c56ed8-0d5a-45f1-86b6-fe7ae6c98fe4" providerId="ADAL" clId="{CCF08EBA-7090-4989-AD00-E8D3A92C389D}" dt="2023-05-12T16:31:55.482" v="336"/>
        <pc:sldMkLst>
          <pc:docMk/>
          <pc:sldMk cId="2917966690" sldId="8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643E8-7A84-1C46-BD5E-B291CD34BF80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C1755-625D-A742-ACDB-726AD4CDF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9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VIEW &gt; MASTER</a:t>
            </a:r>
            <a:r>
              <a:rPr lang="en-US" baseline="0" dirty="0"/>
              <a:t> &gt; SLIDE MASTER TO EDIT THE IMAGES ON THE TITLE AND DIVIDER SLIDES</a:t>
            </a:r>
          </a:p>
          <a:p>
            <a:r>
              <a:rPr lang="en-US" baseline="0" dirty="0"/>
              <a:t>RIGHT CLICK ON THE INDIVIDUAL IMAGES TO CHANGE THE IMAGE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1755-625D-A742-ACDB-726AD4CDF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2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Local working groups are the local equivalent of the State Tech Committee and also provide feedback to the State Technical Committee.  Meet annually. See NRCS-WI website for details.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C1755-625D-A742-ACDB-726AD4CDF2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41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Villages, cities, counties, state government, non-profits, WWTPs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C1755-625D-A742-ACDB-726AD4CDF2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4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Counties, cities, WTCAC, DATCP, DNR, UWEX, WLWCA, RC&amp;Ds, non-profits (PF, RGS, DU, TU, Sand County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C1755-625D-A742-ACDB-726AD4CDF2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6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4" t="19536" r="7602" b="19021"/>
          <a:stretch/>
        </p:blipFill>
        <p:spPr>
          <a:xfrm>
            <a:off x="5581898" y="3341077"/>
            <a:ext cx="3063874" cy="2027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638"/>
            <a:ext cx="5402385" cy="4136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77" y="5600674"/>
            <a:ext cx="7070969" cy="649681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877" y="6250355"/>
            <a:ext cx="3143738" cy="412261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 | Presenter</a:t>
            </a:r>
          </a:p>
        </p:txBody>
      </p:sp>
      <p:pic>
        <p:nvPicPr>
          <p:cNvPr id="16" name="Picture 15" descr="NRCS_Title-Raindrop1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9" t="16381" b="21472"/>
          <a:stretch/>
        </p:blipFill>
        <p:spPr>
          <a:xfrm>
            <a:off x="6770076" y="1133231"/>
            <a:ext cx="2373924" cy="4261977"/>
          </a:xfrm>
          <a:prstGeom prst="rect">
            <a:avLst/>
          </a:prstGeom>
        </p:spPr>
      </p:pic>
      <p:pic>
        <p:nvPicPr>
          <p:cNvPr id="19" name="Picture 18" descr="NRCS_Title-Raindrop1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5" t="48718" r="34080" b="44444"/>
          <a:stretch/>
        </p:blipFill>
        <p:spPr>
          <a:xfrm>
            <a:off x="5581898" y="3341076"/>
            <a:ext cx="445717" cy="468923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5616943" y="1249851"/>
            <a:ext cx="2266950" cy="342900"/>
          </a:xfrm>
        </p:spPr>
        <p:txBody>
          <a:bodyPr anchor="ctr">
            <a:normAutofit/>
          </a:bodyPr>
          <a:lstStyle>
            <a:lvl1pPr>
              <a:defRPr sz="1000" b="0" spc="300" baseline="0">
                <a:solidFill>
                  <a:srgbClr val="FEC20D"/>
                </a:solidFill>
              </a:defRPr>
            </a:lvl1pPr>
          </a:lstStyle>
          <a:p>
            <a:pPr lvl="0"/>
            <a:r>
              <a:rPr lang="en-US"/>
              <a:t>WISCONSIN</a:t>
            </a:r>
          </a:p>
        </p:txBody>
      </p:sp>
    </p:spTree>
    <p:extLst>
      <p:ext uri="{BB962C8B-B14F-4D97-AF65-F5344CB8AC3E}">
        <p14:creationId xmlns:p14="http://schemas.microsoft.com/office/powerpoint/2010/main" val="271478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0EEBE-B815-459B-B574-23A8DB85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49516-638F-4FE6-993C-22AD2B67D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BAFA6-A1E1-425B-81A5-A54CD70C5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EA4F-B9D7-4061-92D8-4DBECCD2616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BE86E-BA3B-42F1-8FA7-0F61CC78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291FD-EB24-45C1-9668-1F4B52C9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40F9-E32A-4F76-9AA3-2F727F55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2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26731" r="27577"/>
          <a:stretch/>
        </p:blipFill>
        <p:spPr>
          <a:xfrm>
            <a:off x="5581897" y="3341077"/>
            <a:ext cx="3562103" cy="203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151" r="13724" b="14227"/>
          <a:stretch/>
        </p:blipFill>
        <p:spPr>
          <a:xfrm>
            <a:off x="5581899" y="1260232"/>
            <a:ext cx="3562102" cy="1856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854" y="2433516"/>
            <a:ext cx="4367456" cy="2402254"/>
          </a:xfrm>
        </p:spPr>
        <p:txBody>
          <a:bodyPr anchor="t"/>
          <a:lstStyle>
            <a:lvl1pPr algn="l">
              <a:lnSpc>
                <a:spcPct val="90000"/>
              </a:lnSpc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854" y="1504462"/>
            <a:ext cx="3761764" cy="929054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NRCS-Divider-Slide_Raindrop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53"/>
          <a:stretch/>
        </p:blipFill>
        <p:spPr>
          <a:xfrm>
            <a:off x="7895119" y="2031999"/>
            <a:ext cx="1258650" cy="26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9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52" y="635000"/>
            <a:ext cx="8229600" cy="806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15" y="1600200"/>
            <a:ext cx="763172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059616" y="1609726"/>
            <a:ext cx="949203" cy="379266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7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15" y="1600200"/>
            <a:ext cx="681110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151077" y="1609969"/>
            <a:ext cx="1867875" cy="3978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09694" y="2413000"/>
            <a:ext cx="1760413" cy="3067050"/>
          </a:xfrm>
        </p:spPr>
        <p:txBody>
          <a:bodyPr>
            <a:normAutofit/>
          </a:bodyPr>
          <a:lstStyle>
            <a:lvl1pPr algn="l">
              <a:defRPr sz="1000" b="0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208624" y="1709738"/>
            <a:ext cx="1762218" cy="615339"/>
          </a:xfrm>
        </p:spPr>
        <p:txBody>
          <a:bodyPr>
            <a:noAutofit/>
          </a:bodyPr>
          <a:lstStyle>
            <a:lvl1pPr>
              <a:defRPr sz="1200">
                <a:solidFill>
                  <a:srgbClr val="139AB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4" t="19536" r="7602" b="19021"/>
          <a:stretch/>
        </p:blipFill>
        <p:spPr>
          <a:xfrm>
            <a:off x="5581898" y="3341077"/>
            <a:ext cx="3063874" cy="2027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638"/>
            <a:ext cx="5402385" cy="4136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77" y="5600674"/>
            <a:ext cx="7070969" cy="649681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877" y="6250355"/>
            <a:ext cx="3143738" cy="412261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 | Presenter</a:t>
            </a:r>
          </a:p>
        </p:txBody>
      </p:sp>
      <p:pic>
        <p:nvPicPr>
          <p:cNvPr id="16" name="Picture 15" descr="NRCS_Title-Raindrop1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9" t="16381" b="21472"/>
          <a:stretch/>
        </p:blipFill>
        <p:spPr>
          <a:xfrm>
            <a:off x="6770076" y="1133231"/>
            <a:ext cx="2373924" cy="4261977"/>
          </a:xfrm>
          <a:prstGeom prst="rect">
            <a:avLst/>
          </a:prstGeom>
        </p:spPr>
      </p:pic>
      <p:pic>
        <p:nvPicPr>
          <p:cNvPr id="19" name="Picture 18" descr="NRCS_Title-Raindrop1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5" t="48718" r="34080" b="44444"/>
          <a:stretch/>
        </p:blipFill>
        <p:spPr>
          <a:xfrm>
            <a:off x="5581898" y="3341076"/>
            <a:ext cx="445717" cy="468923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5616943" y="1249851"/>
            <a:ext cx="2266950" cy="342900"/>
          </a:xfrm>
        </p:spPr>
        <p:txBody>
          <a:bodyPr anchor="ctr">
            <a:normAutofit/>
          </a:bodyPr>
          <a:lstStyle>
            <a:lvl1pPr>
              <a:defRPr sz="1000" b="0" spc="300" baseline="0">
                <a:solidFill>
                  <a:srgbClr val="FEC20D"/>
                </a:solidFill>
              </a:defRPr>
            </a:lvl1pPr>
          </a:lstStyle>
          <a:p>
            <a:pPr lvl="0"/>
            <a:r>
              <a:rPr lang="en-US"/>
              <a:t>WISCONSIN</a:t>
            </a:r>
          </a:p>
        </p:txBody>
      </p:sp>
    </p:spTree>
    <p:extLst>
      <p:ext uri="{BB962C8B-B14F-4D97-AF65-F5344CB8AC3E}">
        <p14:creationId xmlns:p14="http://schemas.microsoft.com/office/powerpoint/2010/main" val="371581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26731" r="27577"/>
          <a:stretch/>
        </p:blipFill>
        <p:spPr>
          <a:xfrm>
            <a:off x="5581897" y="3341077"/>
            <a:ext cx="3562103" cy="203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151" r="13724" b="14227"/>
          <a:stretch/>
        </p:blipFill>
        <p:spPr>
          <a:xfrm>
            <a:off x="5581899" y="1260232"/>
            <a:ext cx="3562102" cy="1856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854" y="2433516"/>
            <a:ext cx="4367456" cy="2402254"/>
          </a:xfrm>
        </p:spPr>
        <p:txBody>
          <a:bodyPr anchor="t"/>
          <a:lstStyle>
            <a:lvl1pPr algn="l">
              <a:lnSpc>
                <a:spcPct val="90000"/>
              </a:lnSpc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854" y="1504462"/>
            <a:ext cx="3761764" cy="929054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NRCS-Divider-Slide_Raindrop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53"/>
          <a:stretch/>
        </p:blipFill>
        <p:spPr>
          <a:xfrm>
            <a:off x="7895119" y="2031999"/>
            <a:ext cx="1258650" cy="26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52" y="635000"/>
            <a:ext cx="8229600" cy="806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15" y="1600200"/>
            <a:ext cx="763172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0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15" y="1600200"/>
            <a:ext cx="681110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151077" y="1609969"/>
            <a:ext cx="1867875" cy="3978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09694" y="2413000"/>
            <a:ext cx="1760413" cy="3067050"/>
          </a:xfrm>
        </p:spPr>
        <p:txBody>
          <a:bodyPr>
            <a:normAutofit/>
          </a:bodyPr>
          <a:lstStyle>
            <a:lvl1pPr algn="l">
              <a:defRPr sz="1000" b="0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208624" y="1709738"/>
            <a:ext cx="1762218" cy="615339"/>
          </a:xfrm>
        </p:spPr>
        <p:txBody>
          <a:bodyPr>
            <a:noAutofit/>
          </a:bodyPr>
          <a:lstStyle>
            <a:lvl1pPr>
              <a:defRPr sz="1200">
                <a:solidFill>
                  <a:srgbClr val="139AB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15" y="635000"/>
            <a:ext cx="8757137" cy="806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15" y="1600200"/>
            <a:ext cx="7631724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059616" y="1609726"/>
            <a:ext cx="949203" cy="379266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267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8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814" y="566615"/>
            <a:ext cx="8229600" cy="94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814" y="1600200"/>
            <a:ext cx="773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89C32D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05377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814" y="566615"/>
            <a:ext cx="8229600" cy="94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814" y="1600200"/>
            <a:ext cx="773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4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89C32D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05377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yan.gerlich@usda.gov" TargetMode="External"/><Relationship Id="rId2" Type="http://schemas.openxmlformats.org/officeDocument/2006/relationships/hyperlink" Target="mailto:ryan.Gerlich@usda.gov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.nrcs.usda.gov/" TargetMode="External"/><Relationship Id="rId2" Type="http://schemas.openxmlformats.org/officeDocument/2006/relationships/hyperlink" Target="https://www.nrcs.usda.gov/wps/portal/nrcs/main/wi/contact/local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08149"/>
            <a:ext cx="7981950" cy="649681"/>
          </a:xfrm>
        </p:spPr>
        <p:txBody>
          <a:bodyPr>
            <a:normAutofit fontScale="90000"/>
          </a:bodyPr>
          <a:lstStyle/>
          <a:p>
            <a:r>
              <a:rPr lang="en-US" dirty="0"/>
              <a:t>NRCS Planning, Programs, and Partnerships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877" y="6250355"/>
            <a:ext cx="7413016" cy="412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May 18, 2023– Ryan Gerlich, acting Assistant State Conservationist - Partnerships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3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Technical Committee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1815" y="1600200"/>
            <a:ext cx="6811108" cy="469118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Large membership representing the diverse group of conservation stakeholders in Wisconsin.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Members meet quarterly to advise the NRCS State Conservationist on technical and programmatic topics.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Subcommittees address specific disciplines in great detail, reporting back to the larger committee.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Wildlife,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Forestry,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Soil Health,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Source Water Protection, and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Urban and Community Agriculture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</p:spTree>
    <p:extLst>
      <p:ext uri="{BB962C8B-B14F-4D97-AF65-F5344CB8AC3E}">
        <p14:creationId xmlns:p14="http://schemas.microsoft.com/office/powerpoint/2010/main" val="377253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354" y="704186"/>
            <a:ext cx="8229600" cy="943708"/>
          </a:xfrm>
        </p:spPr>
        <p:txBody>
          <a:bodyPr>
            <a:normAutofit fontScale="90000"/>
          </a:bodyPr>
          <a:lstStyle/>
          <a:p>
            <a:r>
              <a:rPr lang="en-US" dirty="0"/>
              <a:t>Wisconsin Tribal Conservation Advisory Council (WTCAC)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9354" y="1746560"/>
            <a:ext cx="6811108" cy="452596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Similar to the State Technical Committee, and serving 11 Native American Tribes in Wisconsin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Began with NRCS, but advises all of USDA (APHIS, USFS, FSA, ex) as well as other units of government (DNR, UW-Ex, DATCP, USACOE, ex) on tribal conservation solutions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Executive Director as well as technical staff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Stand-alone WTCAC funding in EQIP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Specialized conservation solutions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Wild rice seeding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Aquatic Invasive Species control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Fish rearing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ED0B97-61FE-45BD-A5EE-88A966053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609" y="4421105"/>
            <a:ext cx="2774308" cy="17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7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Local Working Groups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08624" y="2181225"/>
            <a:ext cx="1762218" cy="3298825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b="1" dirty="0"/>
              <a:t>16 Local Work Groups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b="1" dirty="0"/>
              <a:t>Provide local input regarding: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Resource Concerns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Practices to address the resource concerns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Opportunities for conservation,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Emerging technology,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Partnerships/new partnerships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Underserved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Communication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08624" y="1709738"/>
            <a:ext cx="1762218" cy="471487"/>
          </a:xfrm>
        </p:spPr>
        <p:txBody>
          <a:bodyPr/>
          <a:lstStyle/>
          <a:p>
            <a:r>
              <a:rPr lang="en-US" dirty="0"/>
              <a:t>Typically held June -August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0E35A-ABE5-4851-BEDA-81BDF2208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BC2E0D-B6F8-4AB2-ABEE-B79286799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623" y="1366220"/>
            <a:ext cx="4617925" cy="54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22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813" y="566615"/>
            <a:ext cx="8708293" cy="943708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Quality Incentives Program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Addresses eligible resource concerns on private lands with payments for conservation practice implementation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Technical assistance is key – Planning ahead </a:t>
            </a:r>
            <a:r>
              <a:rPr lang="en-US"/>
              <a:t>of Contracting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Involves the most conservation partners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Average 1300-1500 new contracts annually with an average of $30 M over the last 3 yr.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Many initiatives within EQIP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Sourcewater</a:t>
            </a:r>
            <a:r>
              <a:rPr lang="en-US" dirty="0"/>
              <a:t>, Monarch, Mississippi River Basin Initiative (MRBI), National Water Quality Initiative (NWQI), Beginning Farmer/Socially Disadvantaged Farmer, Climate Smart Ag and Forestry, Urban and Community Ag, and many more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</p:spTree>
    <p:extLst>
      <p:ext uri="{BB962C8B-B14F-4D97-AF65-F5344CB8AC3E}">
        <p14:creationId xmlns:p14="http://schemas.microsoft.com/office/powerpoint/2010/main" val="3823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EQIP Continued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Approximately 120 practices offered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Payment rate system utilized based on average cost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(ex. Diversion- $5.65/linear foot)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General based on 75%* of an average cost for the state/region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Planning ahead of contracting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Partner and stakeholder input is key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State Technical Committee, Wisconsin Tribal Conservation Advisory Council, Local Working Groups, Standards Oversight Council (SOC), LCDs, UW, DATCP, DNR, other federal agencies, local farmer groups, and many </a:t>
            </a:r>
            <a:r>
              <a:rPr lang="en-US" dirty="0" err="1"/>
              <a:t>many</a:t>
            </a:r>
            <a:r>
              <a:rPr lang="en-US" dirty="0"/>
              <a:t> more.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</p:spTree>
    <p:extLst>
      <p:ext uri="{BB962C8B-B14F-4D97-AF65-F5344CB8AC3E}">
        <p14:creationId xmlns:p14="http://schemas.microsoft.com/office/powerpoint/2010/main" val="33841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813" y="566615"/>
            <a:ext cx="8708293" cy="943708"/>
          </a:xfrm>
        </p:spPr>
        <p:txBody>
          <a:bodyPr>
            <a:normAutofit fontScale="90000"/>
          </a:bodyPr>
          <a:lstStyle/>
          <a:p>
            <a:r>
              <a:rPr lang="en-US" dirty="0"/>
              <a:t>Conservation Stewardship Program (CSP)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Rewards existing conservation activity and encourages additional improvement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Payments and eligibility included for cropland, pasture, farmstead, and forestland conservation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Like EQIP, except;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5-year contracts with payments for;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each resource concern addressed,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acres of each land use, and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payments for practices with higher payment rates for practice enhancements and bundles of enhancements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Opportunity to renew the original contract 1 time for 5 more years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~920,000 active acres enrolled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</p:spTree>
    <p:extLst>
      <p:ext uri="{BB962C8B-B14F-4D97-AF65-F5344CB8AC3E}">
        <p14:creationId xmlns:p14="http://schemas.microsoft.com/office/powerpoint/2010/main" val="70473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813" y="678107"/>
            <a:ext cx="8708293" cy="943708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Regional Conservation Partnership Program - RCPP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8432" y="1709738"/>
            <a:ext cx="6811108" cy="46911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Elements similar to EQIP, CSP, ACEP, and CRP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Land Management and Rental Contracts (like EQIP, CSP, CRP-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Entity Held Easements (like ACEP-ALE)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US Held Easements (like ACEP-WRE)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Partner-led solutions leveraging additional contributions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Scope can be multistate or local (ex. ABC-RCPP and Milwaukee River-RCPP)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Another opportunity for partners this winter.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Best to begin preparing ASAP by reviewing the past announcement and working with the NRCS program coordinator.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</p:spTree>
    <p:extLst>
      <p:ext uri="{BB962C8B-B14F-4D97-AF65-F5344CB8AC3E}">
        <p14:creationId xmlns:p14="http://schemas.microsoft.com/office/powerpoint/2010/main" val="42128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1809FD-F9CE-8FCE-8114-7014C95BC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796" y="1423094"/>
            <a:ext cx="4399221" cy="534767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RCPP Projects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08624" y="2181225"/>
            <a:ext cx="1762218" cy="32988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200" dirty="0"/>
              <a:t>2 new projects coming on board in 2023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/>
              <a:t>6 Completed projects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08624" y="1709738"/>
            <a:ext cx="1762218" cy="471487"/>
          </a:xfrm>
        </p:spPr>
        <p:txBody>
          <a:bodyPr/>
          <a:lstStyle/>
          <a:p>
            <a:r>
              <a:rPr lang="en-US" dirty="0"/>
              <a:t>8 Active Projects in Wisconsin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8EC547-E7C1-4C48-B082-F2E09D710CDD}"/>
              </a:ext>
            </a:extLst>
          </p:cNvPr>
          <p:cNvSpPr/>
          <p:nvPr/>
        </p:nvSpPr>
        <p:spPr>
          <a:xfrm>
            <a:off x="-1" y="1804707"/>
            <a:ext cx="296911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chemeClr val="accent4"/>
                </a:solidFill>
                <a:effectLst/>
              </a:rPr>
              <a:t>2023-2</a:t>
            </a:r>
          </a:p>
          <a:p>
            <a:pPr algn="ctr"/>
            <a:r>
              <a:rPr lang="en-US" sz="4800" b="1" cap="none" spc="0" dirty="0">
                <a:ln/>
                <a:solidFill>
                  <a:schemeClr val="accent4"/>
                </a:solidFill>
                <a:effectLst/>
              </a:rPr>
              <a:t>59/79</a:t>
            </a:r>
          </a:p>
          <a:p>
            <a:pPr algn="ctr"/>
            <a:r>
              <a:rPr lang="en-US" sz="4800" b="1" cap="none" spc="0" dirty="0">
                <a:ln/>
                <a:solidFill>
                  <a:schemeClr val="accent4"/>
                </a:solidFill>
                <a:effectLst/>
              </a:rPr>
              <a:t>Counties</a:t>
            </a:r>
          </a:p>
        </p:txBody>
      </p:sp>
    </p:spTree>
    <p:extLst>
      <p:ext uri="{BB962C8B-B14F-4D97-AF65-F5344CB8AC3E}">
        <p14:creationId xmlns:p14="http://schemas.microsoft.com/office/powerpoint/2010/main" val="26821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0E4725-90C3-4811-8730-55C54E14C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57" y="1397054"/>
            <a:ext cx="4497389" cy="50499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767" y="597487"/>
            <a:ext cx="8660256" cy="943708"/>
          </a:xfrm>
        </p:spPr>
        <p:txBody>
          <a:bodyPr>
            <a:normAutofit/>
          </a:bodyPr>
          <a:lstStyle/>
          <a:p>
            <a:r>
              <a:rPr lang="pt-BR" dirty="0"/>
              <a:t>2022 NRCS Programs by the $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32EF6-4339-4696-B5A8-041ABDE158A4}"/>
              </a:ext>
            </a:extLst>
          </p:cNvPr>
          <p:cNvSpPr txBox="1"/>
          <p:nvPr/>
        </p:nvSpPr>
        <p:spPr>
          <a:xfrm>
            <a:off x="4118174" y="3064200"/>
            <a:ext cx="1519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EQIP</a:t>
            </a:r>
          </a:p>
          <a:p>
            <a:r>
              <a:rPr lang="en-US" dirty="0"/>
              <a:t>$33.3 Million</a:t>
            </a:r>
          </a:p>
          <a:p>
            <a:r>
              <a:rPr lang="en-US" dirty="0"/>
              <a:t>1,062 Contracts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11EB2F-E91A-46C7-A11B-1C6B11EDF7A7}"/>
              </a:ext>
            </a:extLst>
          </p:cNvPr>
          <p:cNvSpPr txBox="1"/>
          <p:nvPr/>
        </p:nvSpPr>
        <p:spPr>
          <a:xfrm>
            <a:off x="2042721" y="2414628"/>
            <a:ext cx="2050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CSP</a:t>
            </a:r>
          </a:p>
          <a:p>
            <a:r>
              <a:rPr lang="en-US" dirty="0"/>
              <a:t>$15.1 Million</a:t>
            </a:r>
          </a:p>
          <a:p>
            <a:r>
              <a:rPr lang="en-US" dirty="0"/>
              <a:t>590 Contracts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B5AB7F-026F-4BF3-8AC8-01EC4B01D590}"/>
              </a:ext>
            </a:extLst>
          </p:cNvPr>
          <p:cNvSpPr txBox="1"/>
          <p:nvPr/>
        </p:nvSpPr>
        <p:spPr>
          <a:xfrm>
            <a:off x="235194" y="4563001"/>
            <a:ext cx="1664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ACEP (Easements)</a:t>
            </a:r>
          </a:p>
          <a:p>
            <a:r>
              <a:rPr lang="en-US" dirty="0"/>
              <a:t>$5.1 Million</a:t>
            </a:r>
          </a:p>
          <a:p>
            <a:r>
              <a:rPr lang="en-US" dirty="0"/>
              <a:t>10 Easements (Ag Land and Wetland)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10D35C-A692-41EC-A5B5-D43E56F33CFD}"/>
              </a:ext>
            </a:extLst>
          </p:cNvPr>
          <p:cNvSpPr txBox="1"/>
          <p:nvPr/>
        </p:nvSpPr>
        <p:spPr>
          <a:xfrm>
            <a:off x="7914569" y="1324352"/>
            <a:ext cx="894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RCPP</a:t>
            </a:r>
          </a:p>
          <a:p>
            <a:r>
              <a:rPr lang="en-US" dirty="0">
                <a:solidFill>
                  <a:schemeClr val="bg1"/>
                </a:solidFill>
              </a:rPr>
              <a:t>$1.1 Million</a:t>
            </a:r>
          </a:p>
          <a:p>
            <a:r>
              <a:rPr lang="en-US" dirty="0">
                <a:solidFill>
                  <a:schemeClr val="bg1"/>
                </a:solidFill>
              </a:rPr>
              <a:t>64 Contracts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20D8BF-807F-4C05-8B60-1937DBBA32DC}"/>
              </a:ext>
            </a:extLst>
          </p:cNvPr>
          <p:cNvCxnSpPr>
            <a:cxnSpLocks/>
          </p:cNvCxnSpPr>
          <p:nvPr/>
        </p:nvCxnSpPr>
        <p:spPr>
          <a:xfrm>
            <a:off x="194511" y="3912831"/>
            <a:ext cx="2231123" cy="920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1ABC314-7C45-46A1-B1CB-5B00936A41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EBEDA35-5072-4C63-92D7-77844356D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8BC824-7316-4F19-A0DB-85C6D2F083F6}"/>
              </a:ext>
            </a:extLst>
          </p:cNvPr>
          <p:cNvSpPr txBox="1"/>
          <p:nvPr/>
        </p:nvSpPr>
        <p:spPr>
          <a:xfrm>
            <a:off x="32692" y="3324842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RCPP</a:t>
            </a:r>
          </a:p>
          <a:p>
            <a:r>
              <a:rPr lang="en-US" dirty="0"/>
              <a:t>$3.0 Million</a:t>
            </a:r>
          </a:p>
          <a:p>
            <a:r>
              <a:rPr lang="en-US" dirty="0"/>
              <a:t>110 Contracts</a:t>
            </a: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68DD411-27AB-4933-BB34-A80D078CBDDA}"/>
              </a:ext>
            </a:extLst>
          </p:cNvPr>
          <p:cNvCxnSpPr>
            <a:cxnSpLocks/>
          </p:cNvCxnSpPr>
          <p:nvPr/>
        </p:nvCxnSpPr>
        <p:spPr>
          <a:xfrm flipV="1">
            <a:off x="1025067" y="4677569"/>
            <a:ext cx="1596510" cy="17434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270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813" y="566615"/>
            <a:ext cx="8708293" cy="943708"/>
          </a:xfrm>
        </p:spPr>
        <p:txBody>
          <a:bodyPr>
            <a:normAutofit/>
          </a:bodyPr>
          <a:lstStyle/>
          <a:p>
            <a:r>
              <a:rPr lang="en-US" dirty="0"/>
              <a:t>Emphasis on Conservation Planning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1815" y="1600200"/>
            <a:ext cx="6811108" cy="4691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9-Step Process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Important to provide quality service to our clients who can make informed decisions (permit requirements, financial decisions, contractor availability,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Key to contracts that are implemented efficiently and effectively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Communication with partners, esp. LCD is critical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</p:spTree>
    <p:extLst>
      <p:ext uri="{BB962C8B-B14F-4D97-AF65-F5344CB8AC3E}">
        <p14:creationId xmlns:p14="http://schemas.microsoft.com/office/powerpoint/2010/main" val="16014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USDA-NRCS Background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~90 years of voluntary federal and partner assistance to private landowners, beginning in 1935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Conservation assistance in Wisconsin pre-dates the agency founding through the nation’s first watershed project in 1933 in the Coon Creek watershed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Partnerships with Conservation Districts (aka LCDs and equivalents in WI), agriculture, forestry, and conservation partners is key to agency success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</p:spTree>
    <p:extLst>
      <p:ext uri="{BB962C8B-B14F-4D97-AF65-F5344CB8AC3E}">
        <p14:creationId xmlns:p14="http://schemas.microsoft.com/office/powerpoint/2010/main" val="41899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813" y="566615"/>
            <a:ext cx="8708293" cy="943708"/>
          </a:xfrm>
        </p:spPr>
        <p:txBody>
          <a:bodyPr>
            <a:normAutofit/>
          </a:bodyPr>
          <a:lstStyle/>
          <a:p>
            <a:r>
              <a:rPr lang="en-US" dirty="0"/>
              <a:t>Partnerships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1815" y="1600200"/>
            <a:ext cx="6811108" cy="4691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Joint efforts with wide group of conservation-focused partners.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Examples of mutually beneficial activity: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Job approval authority w/DATCP and NRCS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State Interagency Training Committee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Contribution and Cooperative Agreements (CCA)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Standards Oversight Council (SOC)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</p:spTree>
    <p:extLst>
      <p:ext uri="{BB962C8B-B14F-4D97-AF65-F5344CB8AC3E}">
        <p14:creationId xmlns:p14="http://schemas.microsoft.com/office/powerpoint/2010/main" val="159930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Add’l</a:t>
            </a:r>
            <a:r>
              <a:rPr lang="en-US" dirty="0"/>
              <a:t> Opportunities to Work Together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1815" y="1510324"/>
            <a:ext cx="6811108" cy="478106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Regional Conservation Partnership Program (RCPP)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Conservation Innovation Grants (CIG)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Cooperative Conservation Agreements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Mississippi River Basin Healthy Watersheds Initiative (MRBI)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CRP and EQIP contribution agreements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National Water Quality Initiative (NWQI)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Demonstration Farm Networks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</p:spTree>
    <p:extLst>
      <p:ext uri="{BB962C8B-B14F-4D97-AF65-F5344CB8AC3E}">
        <p14:creationId xmlns:p14="http://schemas.microsoft.com/office/powerpoint/2010/main" val="59635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08C9-2981-4D2B-9FEC-57C070C8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 Financial Assistance (FA) Projection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8940C-489A-437E-85AF-EF755315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940F9-E32A-4F76-9AA3-2F727F5561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C1E39-DB76-A797-40E7-BD5D823A9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61" y="1510323"/>
            <a:ext cx="7324875" cy="3106251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E55969B-0EF8-1BE4-E06C-09315AF8EEE2}"/>
              </a:ext>
            </a:extLst>
          </p:cNvPr>
          <p:cNvGraphicFramePr>
            <a:graphicFrameLocks noGrp="1"/>
          </p:cNvGraphicFramePr>
          <p:nvPr/>
        </p:nvGraphicFramePr>
        <p:xfrm>
          <a:off x="976544" y="4656177"/>
          <a:ext cx="6936738" cy="1847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582218843"/>
                    </a:ext>
                  </a:extLst>
                </a:gridCol>
                <a:gridCol w="1109708">
                  <a:extLst>
                    <a:ext uri="{9D8B030D-6E8A-4147-A177-3AD203B41FA5}">
                      <a16:colId xmlns:a16="http://schemas.microsoft.com/office/drawing/2014/main" val="4199423991"/>
                    </a:ext>
                  </a:extLst>
                </a:gridCol>
                <a:gridCol w="1216241">
                  <a:extLst>
                    <a:ext uri="{9D8B030D-6E8A-4147-A177-3AD203B41FA5}">
                      <a16:colId xmlns:a16="http://schemas.microsoft.com/office/drawing/2014/main" val="1062845829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642266198"/>
                    </a:ext>
                  </a:extLst>
                </a:gridCol>
                <a:gridCol w="1180730">
                  <a:extLst>
                    <a:ext uri="{9D8B030D-6E8A-4147-A177-3AD203B41FA5}">
                      <a16:colId xmlns:a16="http://schemas.microsoft.com/office/drawing/2014/main" val="4029489521"/>
                    </a:ext>
                  </a:extLst>
                </a:gridCol>
                <a:gridCol w="1343806">
                  <a:extLst>
                    <a:ext uri="{9D8B030D-6E8A-4147-A177-3AD203B41FA5}">
                      <a16:colId xmlns:a16="http://schemas.microsoft.com/office/drawing/2014/main" val="1533921917"/>
                    </a:ext>
                  </a:extLst>
                </a:gridCol>
              </a:tblGrid>
              <a:tr h="369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161554"/>
                  </a:ext>
                </a:extLst>
              </a:tr>
              <a:tr h="369503">
                <a:tc>
                  <a:txBody>
                    <a:bodyPr/>
                    <a:lstStyle/>
                    <a:p>
                      <a:r>
                        <a:rPr lang="en-US" dirty="0"/>
                        <a:t>EQIP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$2.75M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$17.45M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$30.23M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$34.83M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~$30M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626223"/>
                  </a:ext>
                </a:extLst>
              </a:tr>
              <a:tr h="369503">
                <a:tc>
                  <a:txBody>
                    <a:bodyPr/>
                    <a:lstStyle/>
                    <a:p>
                      <a:r>
                        <a:rPr lang="en-US" dirty="0"/>
                        <a:t>CSP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$4.29M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$6.77M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$13.63M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$20.48M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~$20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392052"/>
                  </a:ext>
                </a:extLst>
              </a:tr>
              <a:tr h="369503">
                <a:tc>
                  <a:txBody>
                    <a:bodyPr/>
                    <a:lstStyle/>
                    <a:p>
                      <a:r>
                        <a:rPr lang="en-US" dirty="0"/>
                        <a:t>ACEP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 NHQ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 NHQ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$5.67M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$6.81M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~$5 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842087"/>
                  </a:ext>
                </a:extLst>
              </a:tr>
              <a:tr h="369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$7.04M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$24.22M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$49.53M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$62.13M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~$55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933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966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1815" y="1510324"/>
            <a:ext cx="6811108" cy="4781062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Questions?</a:t>
            </a:r>
            <a:br>
              <a:rPr lang="en-US" sz="3600" dirty="0"/>
            </a:br>
            <a:br>
              <a:rPr lang="en-US" sz="3600" dirty="0"/>
            </a:br>
            <a:r>
              <a:rPr lang="en-US" dirty="0"/>
              <a:t>Ryan Gerlich, acting ASTC-Partnerships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ryan.Gerlich@usda.gov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ryan.gerlich@usda.gov</a:t>
            </a:r>
            <a:br>
              <a:rPr lang="en-US" dirty="0"/>
            </a:br>
            <a:r>
              <a:rPr lang="en-US" dirty="0"/>
              <a:t>(608) 662-4422 x227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</p:spTree>
    <p:extLst>
      <p:ext uri="{BB962C8B-B14F-4D97-AF65-F5344CB8AC3E}">
        <p14:creationId xmlns:p14="http://schemas.microsoft.com/office/powerpoint/2010/main" val="23599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BB3372D6-31AD-4E38-B2C0-AD656EABD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2" y="1034195"/>
            <a:ext cx="3067422" cy="207865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DF33CE-3455-4B79-ABEC-953758F1D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56" y="1108136"/>
            <a:ext cx="3733800" cy="2725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5E0116-8CA6-40DD-B9FA-28C9AF4F0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57" y="4204327"/>
            <a:ext cx="5140218" cy="144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1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NRCS Structure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1815" y="1600200"/>
            <a:ext cx="6811108" cy="274588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Part of the USDA with roughly 10,000 NRCS employees nationwide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National Office (Chief Terry Crosby) with 4 Regional Conservationists overseeing State Conservationists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State Offices (acting State Conservationist Jeremy Bennett)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Line and Staff 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A8AE9-47F0-0388-5527-A68485BABEA7}"/>
              </a:ext>
            </a:extLst>
          </p:cNvPr>
          <p:cNvSpPr txBox="1"/>
          <p:nvPr/>
        </p:nvSpPr>
        <p:spPr>
          <a:xfrm>
            <a:off x="348634" y="4303455"/>
            <a:ext cx="6486861" cy="25545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Programs,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Partnerships,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Easements,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Engineering,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Ecological Science/Resources,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Administrative,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Soils,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Field Operations (4)</a:t>
            </a:r>
          </a:p>
        </p:txBody>
      </p:sp>
    </p:spTree>
    <p:extLst>
      <p:ext uri="{BB962C8B-B14F-4D97-AF65-F5344CB8AC3E}">
        <p14:creationId xmlns:p14="http://schemas.microsoft.com/office/powerpoint/2010/main" val="18691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Continued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1815" y="1600200"/>
            <a:ext cx="6811108" cy="4691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Area Offices- 4 in WI (Assistant State Conservationist- Field Operations)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Area Offices provide support to Field Offices for Engineering, Resources, Programs, Soils, Biology, Grazing, Business Tools/GIS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Field Offices located in USDA Service Centers- 54 in WI overseen by District Conservationists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Field Staff often includes;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Resource Conservationists,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Soil Conservationists,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Soil Conservation Technicians,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Engineers /Civil Engineering Technicians,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Program Support Specialists,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Contracted Staff, and Partners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</p:spTree>
    <p:extLst>
      <p:ext uri="{BB962C8B-B14F-4D97-AF65-F5344CB8AC3E}">
        <p14:creationId xmlns:p14="http://schemas.microsoft.com/office/powerpoint/2010/main" val="47305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Local Service Centers | NRCS Wisconsin (usda.gov)</a:t>
            </a:r>
            <a:endParaRPr lang="en-US" dirty="0"/>
          </a:p>
          <a:p>
            <a:endParaRPr lang="en-US" dirty="0"/>
          </a:p>
          <a:p>
            <a:r>
              <a:rPr lang="en-US" dirty="0"/>
              <a:t>Or</a:t>
            </a:r>
          </a:p>
          <a:p>
            <a:endParaRPr lang="en-US" dirty="0"/>
          </a:p>
          <a:p>
            <a:r>
              <a:rPr lang="en-US" sz="1200" dirty="0">
                <a:hlinkClick r:id="rId3"/>
              </a:rPr>
              <a:t>www.wi.nrcs.usda.gov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NRCS Service Center Locations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13A18-1068-45B6-A56D-3BDC83E22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16" y="311972"/>
            <a:ext cx="6204457" cy="64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3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USDA-NRCS </a:t>
            </a:r>
            <a:r>
              <a:rPr lang="en-US" i="1" dirty="0"/>
              <a:t>happen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1814" y="1510323"/>
            <a:ext cx="6811108" cy="478106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Farm Bill (~ 5 year intervals) provides authorization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National Office develops policy, sets course for the Agency, determines funding allocations,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State Offices manage funding, establishes state policy, adjusts national technical standards (SOC), produces job sheets, payment schedules,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Area Offices and Field Offices perform conservation planning, design practices, implement programs, certify practices, process payments, and much more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 done with a great deal of help from partners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</p:spTree>
    <p:extLst>
      <p:ext uri="{BB962C8B-B14F-4D97-AF65-F5344CB8AC3E}">
        <p14:creationId xmlns:p14="http://schemas.microsoft.com/office/powerpoint/2010/main" val="40359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Programs:  Farm Bill Driven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Conservation Technical Assistance (CTA)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Financial Assistance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Environmental Quality Incentives Program (EQIP)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Conservation Stewardship Program (CSP)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Regional Conservation Partnership Program (RCPP)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Easements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Agricultural Conservation Easement Program (ACEP)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Includes ag land and wetland reserve easements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Some non-Farm Bill Authorizations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Examples; Flood Plain Easements authorized by Congress to respond to Flood disasters, PL-566 Flood Control Structures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</p:spTree>
    <p:extLst>
      <p:ext uri="{BB962C8B-B14F-4D97-AF65-F5344CB8AC3E}">
        <p14:creationId xmlns:p14="http://schemas.microsoft.com/office/powerpoint/2010/main" val="230806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USDA Civil Rights Policy Statement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Non-discrimination regulation</a:t>
            </a:r>
          </a:p>
          <a:p>
            <a:pPr lvl="1"/>
            <a:r>
              <a:rPr lang="en-US" dirty="0"/>
              <a:t>Tenet of program delivery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equal access to all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B1B54-D651-411F-B1FD-57F549991775}"/>
              </a:ext>
            </a:extLst>
          </p:cNvPr>
          <p:cNvSpPr txBox="1"/>
          <p:nvPr/>
        </p:nvSpPr>
        <p:spPr>
          <a:xfrm>
            <a:off x="2044460" y="6374921"/>
            <a:ext cx="692701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USDA is an equal opportunity provider, employer and lender.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6B6160-3478-4622-995E-2D8C8C179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2021">
            <a:off x="3871954" y="2751732"/>
            <a:ext cx="1550495" cy="2389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653F5E-A92C-42B8-AB61-B06610347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6715">
            <a:off x="395696" y="3211265"/>
            <a:ext cx="1628145" cy="21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EE6991-830C-4A6B-B368-6930A4E57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92117">
            <a:off x="2529275" y="3601761"/>
            <a:ext cx="1630966" cy="2128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6AE903-753A-40A0-BEFB-2D3114159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46727">
            <a:off x="1464343" y="3547943"/>
            <a:ext cx="1627882" cy="2128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067944-C214-4D51-929F-FD77D26230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835" y="1377950"/>
            <a:ext cx="3258753" cy="4216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139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39AB2"/>
      </a:accent1>
      <a:accent2>
        <a:srgbClr val="78BA22"/>
      </a:accent2>
      <a:accent3>
        <a:srgbClr val="FEC210"/>
      </a:accent3>
      <a:accent4>
        <a:srgbClr val="72A931"/>
      </a:accent4>
      <a:accent5>
        <a:srgbClr val="6989A6"/>
      </a:accent5>
      <a:accent6>
        <a:srgbClr val="4E667B"/>
      </a:accent6>
      <a:hlink>
        <a:srgbClr val="139AB2"/>
      </a:hlink>
      <a:folHlink>
        <a:srgbClr val="10889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39AB2"/>
      </a:accent1>
      <a:accent2>
        <a:srgbClr val="78BA22"/>
      </a:accent2>
      <a:accent3>
        <a:srgbClr val="FEC210"/>
      </a:accent3>
      <a:accent4>
        <a:srgbClr val="72A931"/>
      </a:accent4>
      <a:accent5>
        <a:srgbClr val="6989A6"/>
      </a:accent5>
      <a:accent6>
        <a:srgbClr val="4E667B"/>
      </a:accent6>
      <a:hlink>
        <a:srgbClr val="139AB2"/>
      </a:hlink>
      <a:folHlink>
        <a:srgbClr val="10889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2C2D597F516D4587CD6DF200A91706" ma:contentTypeVersion="17" ma:contentTypeDescription="Create a new document." ma:contentTypeScope="" ma:versionID="c387cb6c429f28492a6debbca6d4494c">
  <xsd:schema xmlns:xsd="http://www.w3.org/2001/XMLSchema" xmlns:xs="http://www.w3.org/2001/XMLSchema" xmlns:p="http://schemas.microsoft.com/office/2006/metadata/properties" xmlns:ns2="ef4ae451-1226-4c40-92c2-390b609c54de" xmlns:ns3="3cb669f5-61f1-4992-a33d-e07e30b47334" xmlns:ns4="ff54f65f-5900-4f3a-8a8f-36c4ef76e5b6" xmlns:ns5="ef13c788-ba72-49f4-9054-98a52243c872" targetNamespace="http://schemas.microsoft.com/office/2006/metadata/properties" ma:root="true" ma:fieldsID="26aa0022652394b8fc2ccaf2d86ffaf9" ns2:_="" ns3:_="" ns4:_="" ns5:_="">
    <xsd:import namespace="ef4ae451-1226-4c40-92c2-390b609c54de"/>
    <xsd:import namespace="3cb669f5-61f1-4992-a33d-e07e30b47334"/>
    <xsd:import namespace="ff54f65f-5900-4f3a-8a8f-36c4ef76e5b6"/>
    <xsd:import namespace="ef13c788-ba72-49f4-9054-98a52243c872"/>
    <xsd:element name="properties">
      <xsd:complexType>
        <xsd:sequence>
          <xsd:element name="documentManagement">
            <xsd:complexType>
              <xsd:all>
                <xsd:element ref="ns2:Document_x0020_Expiration_x0020_Date" minOccurs="0"/>
                <xsd:element ref="ns2:Document_x0020_Year" minOccurs="0"/>
                <xsd:element ref="ns3:Sub_x002d_group_x0020_Name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ae451-1226-4c40-92c2-390b609c54de" elementFormDefault="qualified">
    <xsd:import namespace="http://schemas.microsoft.com/office/2006/documentManagement/types"/>
    <xsd:import namespace="http://schemas.microsoft.com/office/infopath/2007/PartnerControls"/>
    <xsd:element name="Document_x0020_Expiration_x0020_Date" ma:index="8" nillable="true" ma:displayName="Document Expiration Date" ma:format="DateOnly" ma:internalName="Document_x0020_Expiration_x0020_Date">
      <xsd:simpleType>
        <xsd:restriction base="dms:DateTime"/>
      </xsd:simpleType>
    </xsd:element>
    <xsd:element name="Document_x0020_Year" ma:index="9" nillable="true" ma:displayName="Document Fiscal Year" ma:internalName="Document_x0020_Year" ma:readOnly="false">
      <xsd:simpleType>
        <xsd:restriction base="dms:Text">
          <xsd:maxLength value="4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669f5-61f1-4992-a33d-e07e30b47334" elementFormDefault="qualified">
    <xsd:import namespace="http://schemas.microsoft.com/office/2006/documentManagement/types"/>
    <xsd:import namespace="http://schemas.microsoft.com/office/infopath/2007/PartnerControls"/>
    <xsd:element name="Sub_x002d_group_x0020_Name" ma:index="10" nillable="true" ma:displayName="Sub-group Name" ma:default="General" ma:format="Dropdown" ma:internalName="Sub_x002d_group_x0020_Name">
      <xsd:simpleType>
        <xsd:union memberTypes="dms:Text">
          <xsd:simpleType>
            <xsd:restriction base="dms:Choice">
              <xsd:enumeration value="General"/>
            </xsd:restriction>
          </xsd:simpleType>
        </xsd:un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54f65f-5900-4f3a-8a8f-36c4ef76e5b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3c788-ba72-49f4-9054-98a52243c872" elementFormDefault="qualified">
    <xsd:import namespace="http://schemas.microsoft.com/office/2006/documentManagement/types"/>
    <xsd:import namespace="http://schemas.microsoft.com/office/infopath/2007/PartnerControls"/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Expiration_x0020_Date xmlns="ef4ae451-1226-4c40-92c2-390b609c54de" xsi:nil="true"/>
    <Document_x0020_Year xmlns="ef4ae451-1226-4c40-92c2-390b609c54de" xsi:nil="true"/>
    <Sub_x002d_group_x0020_Name xmlns="3cb669f5-61f1-4992-a33d-e07e30b47334">General</Sub_x002d_group_x0020_Name>
  </documentManagement>
</p:properties>
</file>

<file path=customXml/itemProps1.xml><?xml version="1.0" encoding="utf-8"?>
<ds:datastoreItem xmlns:ds="http://schemas.openxmlformats.org/officeDocument/2006/customXml" ds:itemID="{83D9B35F-B931-4B10-8024-0D6F9328BD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9E4119-0AD5-46B6-A705-BE7CF6D0A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4ae451-1226-4c40-92c2-390b609c54de"/>
    <ds:schemaRef ds:uri="3cb669f5-61f1-4992-a33d-e07e30b47334"/>
    <ds:schemaRef ds:uri="ff54f65f-5900-4f3a-8a8f-36c4ef76e5b6"/>
    <ds:schemaRef ds:uri="ef13c788-ba72-49f4-9054-98a52243c8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B3C075-8879-437C-BAEA-FBAE856848FC}">
  <ds:schemaRefs>
    <ds:schemaRef ds:uri="ef4ae451-1226-4c40-92c2-390b609c54d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ef13c788-ba72-49f4-9054-98a52243c872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ff54f65f-5900-4f3a-8a8f-36c4ef76e5b6"/>
    <ds:schemaRef ds:uri="3cb669f5-61f1-4992-a33d-e07e30b4733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1577</Words>
  <Application>Microsoft Office PowerPoint</Application>
  <PresentationFormat>On-screen Show (4:3)</PresentationFormat>
  <Paragraphs>268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1_Office Theme</vt:lpstr>
      <vt:lpstr>NRCS Planning, Programs, and Partnerships</vt:lpstr>
      <vt:lpstr>USDA-NRCS Background</vt:lpstr>
      <vt:lpstr>PowerPoint Presentation</vt:lpstr>
      <vt:lpstr>NRCS Structure</vt:lpstr>
      <vt:lpstr>Structure Continued</vt:lpstr>
      <vt:lpstr>PowerPoint Presentation</vt:lpstr>
      <vt:lpstr>How does USDA-NRCS happen?</vt:lpstr>
      <vt:lpstr>Programs:  Farm Bill Driven</vt:lpstr>
      <vt:lpstr>USDA Civil Rights Policy Statement</vt:lpstr>
      <vt:lpstr>State Technical Committee</vt:lpstr>
      <vt:lpstr>Wisconsin Tribal Conservation Advisory Council (WTCAC)</vt:lpstr>
      <vt:lpstr>Wisconsin Local Working Groups</vt:lpstr>
      <vt:lpstr>Environmental Quality Incentives Program</vt:lpstr>
      <vt:lpstr>EQIP Continued</vt:lpstr>
      <vt:lpstr>Conservation Stewardship Program (CSP)</vt:lpstr>
      <vt:lpstr>Regional Conservation Partnership Program - RCPP</vt:lpstr>
      <vt:lpstr>Current RCPP Projects</vt:lpstr>
      <vt:lpstr>2022 NRCS Programs by the $</vt:lpstr>
      <vt:lpstr>Emphasis on Conservation Planning</vt:lpstr>
      <vt:lpstr>Partnerships</vt:lpstr>
      <vt:lpstr>Add’l Opportunities to Work Together</vt:lpstr>
      <vt:lpstr>WI Financial Assistance (FA) Projection</vt:lpstr>
      <vt:lpstr>Thank you!</vt:lpstr>
    </vt:vector>
  </TitlesOfParts>
  <Company>ketchum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Rachna Patel</dc:creator>
  <cp:lastModifiedBy>Gerlich, Ryan - FPAC-NRCS, WI</cp:lastModifiedBy>
  <cp:revision>18</cp:revision>
  <dcterms:created xsi:type="dcterms:W3CDTF">2016-02-17T21:52:56Z</dcterms:created>
  <dcterms:modified xsi:type="dcterms:W3CDTF">2023-05-12T16:33:19Z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0x010100D52C2D597F516D4587CD6DF200A91706</vt:lpwstr>
  </property>
</Properties>
</file>