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7"/>
  </p:notesMasterIdLst>
  <p:handoutMasterIdLst>
    <p:handoutMasterId r:id="rId28"/>
  </p:handoutMasterIdLst>
  <p:sldIdLst>
    <p:sldId id="256" r:id="rId4"/>
    <p:sldId id="759" r:id="rId5"/>
    <p:sldId id="760" r:id="rId6"/>
    <p:sldId id="774" r:id="rId7"/>
    <p:sldId id="783" r:id="rId8"/>
    <p:sldId id="784" r:id="rId9"/>
    <p:sldId id="782" r:id="rId10"/>
    <p:sldId id="780" r:id="rId11"/>
    <p:sldId id="785" r:id="rId12"/>
    <p:sldId id="764" r:id="rId13"/>
    <p:sldId id="765" r:id="rId14"/>
    <p:sldId id="776" r:id="rId15"/>
    <p:sldId id="767" r:id="rId16"/>
    <p:sldId id="768" r:id="rId17"/>
    <p:sldId id="769" r:id="rId18"/>
    <p:sldId id="770" r:id="rId19"/>
    <p:sldId id="778" r:id="rId20"/>
    <p:sldId id="771" r:id="rId21"/>
    <p:sldId id="787" r:id="rId22"/>
    <p:sldId id="789" r:id="rId23"/>
    <p:sldId id="788" r:id="rId24"/>
    <p:sldId id="786" r:id="rId25"/>
    <p:sldId id="7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EEBA1-341E-4C84-83FE-B7863BDFCB7B}" type="doc">
      <dgm:prSet loTypeId="urn:microsoft.com/office/officeart/2005/8/layout/radial4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17522114-CE30-4F9C-B65B-336524C5FEDA}">
      <dgm:prSet phldrT="[Text]" custT="1"/>
      <dgm:spPr/>
      <dgm:t>
        <a:bodyPr/>
        <a:lstStyle/>
        <a:p>
          <a:r>
            <a:rPr lang="en-US" sz="2400" dirty="0"/>
            <a:t>Wisconsin NPS Program</a:t>
          </a:r>
        </a:p>
      </dgm:t>
    </dgm:pt>
    <dgm:pt modelId="{24E97B13-1ACE-4E54-8028-B0793D932F59}" type="parTrans" cxnId="{6B34CBD2-ACE9-4917-8C7F-FA1B741962C0}">
      <dgm:prSet/>
      <dgm:spPr/>
      <dgm:t>
        <a:bodyPr/>
        <a:lstStyle/>
        <a:p>
          <a:endParaRPr lang="en-US" sz="2000"/>
        </a:p>
      </dgm:t>
    </dgm:pt>
    <dgm:pt modelId="{E2F7B491-3862-48A1-85C2-1EF1BCB9691B}" type="sibTrans" cxnId="{6B34CBD2-ACE9-4917-8C7F-FA1B741962C0}">
      <dgm:prSet/>
      <dgm:spPr/>
      <dgm:t>
        <a:bodyPr/>
        <a:lstStyle/>
        <a:p>
          <a:endParaRPr lang="en-US" sz="2000"/>
        </a:p>
      </dgm:t>
    </dgm:pt>
    <dgm:pt modelId="{0E9CD5C1-9D48-4BF6-BB95-9031E417F905}">
      <dgm:prSet phldrT="[Text]" custT="1"/>
      <dgm:spPr/>
      <dgm:t>
        <a:bodyPr/>
        <a:lstStyle/>
        <a:p>
          <a:r>
            <a:rPr lang="en-US" sz="2400" b="1" dirty="0">
              <a:latin typeface="+mj-lt"/>
            </a:rPr>
            <a:t>Counties</a:t>
          </a:r>
        </a:p>
        <a:p>
          <a:r>
            <a:rPr lang="en-US" sz="2000" dirty="0"/>
            <a:t>Implementation</a:t>
          </a:r>
        </a:p>
      </dgm:t>
    </dgm:pt>
    <dgm:pt modelId="{DEF98099-2535-4FAC-83ED-DB52B8D60FED}" type="parTrans" cxnId="{3BBCE32C-E0E3-4DC2-9982-11C14C9F8231}">
      <dgm:prSet/>
      <dgm:spPr/>
      <dgm:t>
        <a:bodyPr/>
        <a:lstStyle/>
        <a:p>
          <a:endParaRPr lang="en-US" sz="2000"/>
        </a:p>
      </dgm:t>
    </dgm:pt>
    <dgm:pt modelId="{C4C21107-4973-4CD7-BADF-B0B94640845C}" type="sibTrans" cxnId="{3BBCE32C-E0E3-4DC2-9982-11C14C9F8231}">
      <dgm:prSet/>
      <dgm:spPr/>
      <dgm:t>
        <a:bodyPr/>
        <a:lstStyle/>
        <a:p>
          <a:endParaRPr lang="en-US" sz="2000"/>
        </a:p>
      </dgm:t>
    </dgm:pt>
    <dgm:pt modelId="{A94CE4B4-4461-4C40-9842-195E06723359}">
      <dgm:prSet phldrT="[Text]" custT="1"/>
      <dgm:spPr/>
      <dgm:t>
        <a:bodyPr/>
        <a:lstStyle/>
        <a:p>
          <a:r>
            <a:rPr lang="en-US" sz="2400" b="1" dirty="0">
              <a:latin typeface="+mj-lt"/>
            </a:rPr>
            <a:t>DATCP</a:t>
          </a:r>
        </a:p>
        <a:p>
          <a:r>
            <a:rPr lang="en-US" sz="2000" dirty="0"/>
            <a:t>The “how”: practice standards</a:t>
          </a:r>
        </a:p>
      </dgm:t>
    </dgm:pt>
    <dgm:pt modelId="{9D714B19-069B-4E00-9FDD-B0535F0C753F}" type="parTrans" cxnId="{968273BF-DA30-4137-BDD6-749027E50284}">
      <dgm:prSet/>
      <dgm:spPr/>
      <dgm:t>
        <a:bodyPr/>
        <a:lstStyle/>
        <a:p>
          <a:endParaRPr lang="en-US" sz="2000"/>
        </a:p>
      </dgm:t>
    </dgm:pt>
    <dgm:pt modelId="{B1AE243F-53D0-4FA7-B755-89BE2DE22CD4}" type="sibTrans" cxnId="{968273BF-DA30-4137-BDD6-749027E50284}">
      <dgm:prSet/>
      <dgm:spPr/>
      <dgm:t>
        <a:bodyPr/>
        <a:lstStyle/>
        <a:p>
          <a:endParaRPr lang="en-US" sz="2000"/>
        </a:p>
      </dgm:t>
    </dgm:pt>
    <dgm:pt modelId="{9E070D18-E981-439A-83A2-127F6E5677D8}">
      <dgm:prSet phldrT="[Text]" custT="1"/>
      <dgm:spPr/>
      <dgm:t>
        <a:bodyPr/>
        <a:lstStyle/>
        <a:p>
          <a:r>
            <a:rPr lang="en-US" sz="2400" b="1" dirty="0">
              <a:latin typeface="+mj-lt"/>
            </a:rPr>
            <a:t>DNR</a:t>
          </a:r>
        </a:p>
        <a:p>
          <a:r>
            <a:rPr lang="en-US" sz="2000" dirty="0"/>
            <a:t>The “what”: performance standards</a:t>
          </a:r>
        </a:p>
      </dgm:t>
    </dgm:pt>
    <dgm:pt modelId="{4FA66461-A5E3-4675-827F-DD7FB6E1D192}" type="parTrans" cxnId="{9A915662-B527-4ABC-8AD4-4D657DA39973}">
      <dgm:prSet/>
      <dgm:spPr/>
      <dgm:t>
        <a:bodyPr/>
        <a:lstStyle/>
        <a:p>
          <a:endParaRPr lang="en-US" sz="2000"/>
        </a:p>
      </dgm:t>
    </dgm:pt>
    <dgm:pt modelId="{FEACFCD8-42A5-40B0-875C-AE1A59085879}" type="sibTrans" cxnId="{9A915662-B527-4ABC-8AD4-4D657DA39973}">
      <dgm:prSet/>
      <dgm:spPr/>
      <dgm:t>
        <a:bodyPr/>
        <a:lstStyle/>
        <a:p>
          <a:endParaRPr lang="en-US" sz="2000"/>
        </a:p>
      </dgm:t>
    </dgm:pt>
    <dgm:pt modelId="{031671D6-879A-4E13-BA38-0CE080B37721}" type="pres">
      <dgm:prSet presAssocID="{0E9EEBA1-341E-4C84-83FE-B7863BDFCB7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3447D1-72E1-46EA-A799-934956ABCB25}" type="pres">
      <dgm:prSet presAssocID="{17522114-CE30-4F9C-B65B-336524C5FEDA}" presName="centerShape" presStyleLbl="node0" presStyleIdx="0" presStyleCnt="1"/>
      <dgm:spPr/>
    </dgm:pt>
    <dgm:pt modelId="{C643BBB2-D324-4028-BC7B-096AF5378DFE}" type="pres">
      <dgm:prSet presAssocID="{DEF98099-2535-4FAC-83ED-DB52B8D60FED}" presName="parTrans" presStyleLbl="bgSibTrans2D1" presStyleIdx="0" presStyleCnt="3"/>
      <dgm:spPr/>
    </dgm:pt>
    <dgm:pt modelId="{2A5C105D-AC28-42C2-A970-778F8D367E5C}" type="pres">
      <dgm:prSet presAssocID="{0E9CD5C1-9D48-4BF6-BB95-9031E417F905}" presName="node" presStyleLbl="node1" presStyleIdx="0" presStyleCnt="3">
        <dgm:presLayoutVars>
          <dgm:bulletEnabled val="1"/>
        </dgm:presLayoutVars>
      </dgm:prSet>
      <dgm:spPr/>
    </dgm:pt>
    <dgm:pt modelId="{044FFCCE-FDEF-4693-B054-787F98919C13}" type="pres">
      <dgm:prSet presAssocID="{9D714B19-069B-4E00-9FDD-B0535F0C753F}" presName="parTrans" presStyleLbl="bgSibTrans2D1" presStyleIdx="1" presStyleCnt="3"/>
      <dgm:spPr/>
    </dgm:pt>
    <dgm:pt modelId="{3CA61550-F1A5-453F-8D7B-46CB25608294}" type="pres">
      <dgm:prSet presAssocID="{A94CE4B4-4461-4C40-9842-195E06723359}" presName="node" presStyleLbl="node1" presStyleIdx="1" presStyleCnt="3">
        <dgm:presLayoutVars>
          <dgm:bulletEnabled val="1"/>
        </dgm:presLayoutVars>
      </dgm:prSet>
      <dgm:spPr/>
    </dgm:pt>
    <dgm:pt modelId="{CD1EFD7E-9A94-4E2C-8D21-136193A4310F}" type="pres">
      <dgm:prSet presAssocID="{4FA66461-A5E3-4675-827F-DD7FB6E1D192}" presName="parTrans" presStyleLbl="bgSibTrans2D1" presStyleIdx="2" presStyleCnt="3"/>
      <dgm:spPr/>
    </dgm:pt>
    <dgm:pt modelId="{C8E5C932-5C98-4DD2-AF6F-38255E7B0412}" type="pres">
      <dgm:prSet presAssocID="{9E070D18-E981-439A-83A2-127F6E5677D8}" presName="node" presStyleLbl="node1" presStyleIdx="2" presStyleCnt="3">
        <dgm:presLayoutVars>
          <dgm:bulletEnabled val="1"/>
        </dgm:presLayoutVars>
      </dgm:prSet>
      <dgm:spPr/>
    </dgm:pt>
  </dgm:ptLst>
  <dgm:cxnLst>
    <dgm:cxn modelId="{DA5A3A08-321B-4E71-8E21-4FAF10930FE0}" type="presOf" srcId="{17522114-CE30-4F9C-B65B-336524C5FEDA}" destId="{AB3447D1-72E1-46EA-A799-934956ABCB25}" srcOrd="0" destOrd="0" presId="urn:microsoft.com/office/officeart/2005/8/layout/radial4"/>
    <dgm:cxn modelId="{3BBCE32C-E0E3-4DC2-9982-11C14C9F8231}" srcId="{17522114-CE30-4F9C-B65B-336524C5FEDA}" destId="{0E9CD5C1-9D48-4BF6-BB95-9031E417F905}" srcOrd="0" destOrd="0" parTransId="{DEF98099-2535-4FAC-83ED-DB52B8D60FED}" sibTransId="{C4C21107-4973-4CD7-BADF-B0B94640845C}"/>
    <dgm:cxn modelId="{7E5D4431-80F1-4A16-B2D6-795F7B79168A}" type="presOf" srcId="{4FA66461-A5E3-4675-827F-DD7FB6E1D192}" destId="{CD1EFD7E-9A94-4E2C-8D21-136193A4310F}" srcOrd="0" destOrd="0" presId="urn:microsoft.com/office/officeart/2005/8/layout/radial4"/>
    <dgm:cxn modelId="{65985F5D-51AD-419B-BFE9-15CEEE2A9EF2}" type="presOf" srcId="{DEF98099-2535-4FAC-83ED-DB52B8D60FED}" destId="{C643BBB2-D324-4028-BC7B-096AF5378DFE}" srcOrd="0" destOrd="0" presId="urn:microsoft.com/office/officeart/2005/8/layout/radial4"/>
    <dgm:cxn modelId="{9A915662-B527-4ABC-8AD4-4D657DA39973}" srcId="{17522114-CE30-4F9C-B65B-336524C5FEDA}" destId="{9E070D18-E981-439A-83A2-127F6E5677D8}" srcOrd="2" destOrd="0" parTransId="{4FA66461-A5E3-4675-827F-DD7FB6E1D192}" sibTransId="{FEACFCD8-42A5-40B0-875C-AE1A59085879}"/>
    <dgm:cxn modelId="{469CF947-B942-4A9C-8C92-7CAE66D8F9DA}" type="presOf" srcId="{9D714B19-069B-4E00-9FDD-B0535F0C753F}" destId="{044FFCCE-FDEF-4693-B054-787F98919C13}" srcOrd="0" destOrd="0" presId="urn:microsoft.com/office/officeart/2005/8/layout/radial4"/>
    <dgm:cxn modelId="{317E684A-736A-4160-81F7-AB33EAEA33A8}" type="presOf" srcId="{0E9EEBA1-341E-4C84-83FE-B7863BDFCB7B}" destId="{031671D6-879A-4E13-BA38-0CE080B37721}" srcOrd="0" destOrd="0" presId="urn:microsoft.com/office/officeart/2005/8/layout/radial4"/>
    <dgm:cxn modelId="{97810C4F-62E8-4E6A-8ED7-9A0046876F2F}" type="presOf" srcId="{0E9CD5C1-9D48-4BF6-BB95-9031E417F905}" destId="{2A5C105D-AC28-42C2-A970-778F8D367E5C}" srcOrd="0" destOrd="0" presId="urn:microsoft.com/office/officeart/2005/8/layout/radial4"/>
    <dgm:cxn modelId="{95544E85-C7A2-48BF-A5FA-60F22D49DF61}" type="presOf" srcId="{A94CE4B4-4461-4C40-9842-195E06723359}" destId="{3CA61550-F1A5-453F-8D7B-46CB25608294}" srcOrd="0" destOrd="0" presId="urn:microsoft.com/office/officeart/2005/8/layout/radial4"/>
    <dgm:cxn modelId="{968273BF-DA30-4137-BDD6-749027E50284}" srcId="{17522114-CE30-4F9C-B65B-336524C5FEDA}" destId="{A94CE4B4-4461-4C40-9842-195E06723359}" srcOrd="1" destOrd="0" parTransId="{9D714B19-069B-4E00-9FDD-B0535F0C753F}" sibTransId="{B1AE243F-53D0-4FA7-B755-89BE2DE22CD4}"/>
    <dgm:cxn modelId="{6B34CBD2-ACE9-4917-8C7F-FA1B741962C0}" srcId="{0E9EEBA1-341E-4C84-83FE-B7863BDFCB7B}" destId="{17522114-CE30-4F9C-B65B-336524C5FEDA}" srcOrd="0" destOrd="0" parTransId="{24E97B13-1ACE-4E54-8028-B0793D932F59}" sibTransId="{E2F7B491-3862-48A1-85C2-1EF1BCB9691B}"/>
    <dgm:cxn modelId="{2A3DF4EF-16B0-48DF-B8BF-241E57486149}" type="presOf" srcId="{9E070D18-E981-439A-83A2-127F6E5677D8}" destId="{C8E5C932-5C98-4DD2-AF6F-38255E7B0412}" srcOrd="0" destOrd="0" presId="urn:microsoft.com/office/officeart/2005/8/layout/radial4"/>
    <dgm:cxn modelId="{6D9B1E60-F791-4592-93EE-AFF619BE3FBA}" type="presParOf" srcId="{031671D6-879A-4E13-BA38-0CE080B37721}" destId="{AB3447D1-72E1-46EA-A799-934956ABCB25}" srcOrd="0" destOrd="0" presId="urn:microsoft.com/office/officeart/2005/8/layout/radial4"/>
    <dgm:cxn modelId="{BEBDF859-B274-429A-A0B9-54E60C62EBCB}" type="presParOf" srcId="{031671D6-879A-4E13-BA38-0CE080B37721}" destId="{C643BBB2-D324-4028-BC7B-096AF5378DFE}" srcOrd="1" destOrd="0" presId="urn:microsoft.com/office/officeart/2005/8/layout/radial4"/>
    <dgm:cxn modelId="{439D1098-9F37-4038-B5A1-AF319E1D5F7B}" type="presParOf" srcId="{031671D6-879A-4E13-BA38-0CE080B37721}" destId="{2A5C105D-AC28-42C2-A970-778F8D367E5C}" srcOrd="2" destOrd="0" presId="urn:microsoft.com/office/officeart/2005/8/layout/radial4"/>
    <dgm:cxn modelId="{8A61ACE1-E595-4908-9A36-31BDF66AA50E}" type="presParOf" srcId="{031671D6-879A-4E13-BA38-0CE080B37721}" destId="{044FFCCE-FDEF-4693-B054-787F98919C13}" srcOrd="3" destOrd="0" presId="urn:microsoft.com/office/officeart/2005/8/layout/radial4"/>
    <dgm:cxn modelId="{A5D263A3-EE90-49C1-BBAB-EFEECD2A166C}" type="presParOf" srcId="{031671D6-879A-4E13-BA38-0CE080B37721}" destId="{3CA61550-F1A5-453F-8D7B-46CB25608294}" srcOrd="4" destOrd="0" presId="urn:microsoft.com/office/officeart/2005/8/layout/radial4"/>
    <dgm:cxn modelId="{56471764-AEDD-41A0-A891-41ACD8D80155}" type="presParOf" srcId="{031671D6-879A-4E13-BA38-0CE080B37721}" destId="{CD1EFD7E-9A94-4E2C-8D21-136193A4310F}" srcOrd="5" destOrd="0" presId="urn:microsoft.com/office/officeart/2005/8/layout/radial4"/>
    <dgm:cxn modelId="{2FCD4B10-6FA8-4CFD-B7D7-232DC0156904}" type="presParOf" srcId="{031671D6-879A-4E13-BA38-0CE080B37721}" destId="{C8E5C932-5C98-4DD2-AF6F-38255E7B041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45F21-6DFE-4363-BFA0-DA4DC61885EC}" type="doc">
      <dgm:prSet loTypeId="urn:microsoft.com/office/officeart/2005/8/layout/cycle4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FD8C11-CFD2-4043-B296-D7593873F3B2}">
      <dgm:prSet phldrT="[Text]"/>
      <dgm:spPr/>
      <dgm:t>
        <a:bodyPr/>
        <a:lstStyle/>
        <a:p>
          <a:r>
            <a:rPr lang="en-US" b="1" dirty="0">
              <a:latin typeface="+mj-lt"/>
            </a:rPr>
            <a:t>Planning</a:t>
          </a:r>
        </a:p>
      </dgm:t>
    </dgm:pt>
    <dgm:pt modelId="{53579F99-1DDA-49A8-9D07-A290A36E904A}" type="parTrans" cxnId="{CDA4D7FE-F56E-4B0F-BCA3-FA9AC49893B1}">
      <dgm:prSet/>
      <dgm:spPr/>
      <dgm:t>
        <a:bodyPr/>
        <a:lstStyle/>
        <a:p>
          <a:endParaRPr lang="en-US"/>
        </a:p>
      </dgm:t>
    </dgm:pt>
    <dgm:pt modelId="{ABD4C5D3-08B9-4ABA-993C-FC483135C82B}" type="sibTrans" cxnId="{CDA4D7FE-F56E-4B0F-BCA3-FA9AC49893B1}">
      <dgm:prSet/>
      <dgm:spPr/>
      <dgm:t>
        <a:bodyPr/>
        <a:lstStyle/>
        <a:p>
          <a:endParaRPr lang="en-US"/>
        </a:p>
      </dgm:t>
    </dgm:pt>
    <dgm:pt modelId="{EE35737A-680E-4C00-92C0-0238A3F08103}">
      <dgm:prSet phldrT="[Text]"/>
      <dgm:spPr/>
      <dgm:t>
        <a:bodyPr/>
        <a:lstStyle/>
        <a:p>
          <a:r>
            <a:rPr lang="en-US" dirty="0"/>
            <a:t>Watershed plans</a:t>
          </a:r>
        </a:p>
      </dgm:t>
    </dgm:pt>
    <dgm:pt modelId="{DC4AE51E-52DD-4D4F-8C23-B62DC2B411A4}" type="parTrans" cxnId="{C30820F2-1967-4037-8342-F1A9A6CDF3C8}">
      <dgm:prSet/>
      <dgm:spPr/>
      <dgm:t>
        <a:bodyPr/>
        <a:lstStyle/>
        <a:p>
          <a:endParaRPr lang="en-US"/>
        </a:p>
      </dgm:t>
    </dgm:pt>
    <dgm:pt modelId="{233D5593-D347-4BA1-820B-27591F28B5E3}" type="sibTrans" cxnId="{C30820F2-1967-4037-8342-F1A9A6CDF3C8}">
      <dgm:prSet/>
      <dgm:spPr/>
      <dgm:t>
        <a:bodyPr/>
        <a:lstStyle/>
        <a:p>
          <a:endParaRPr lang="en-US"/>
        </a:p>
      </dgm:t>
    </dgm:pt>
    <dgm:pt modelId="{07C1F082-D1CD-483C-A00D-FE0C7B2C352F}">
      <dgm:prSet phldrT="[Text]"/>
      <dgm:spPr/>
      <dgm:t>
        <a:bodyPr/>
        <a:lstStyle/>
        <a:p>
          <a:r>
            <a:rPr lang="en-US" b="1" dirty="0">
              <a:latin typeface="+mj-lt"/>
            </a:rPr>
            <a:t>Standards</a:t>
          </a:r>
        </a:p>
      </dgm:t>
    </dgm:pt>
    <dgm:pt modelId="{B22F5D23-F42B-4C80-897C-B201D442238E}" type="parTrans" cxnId="{507F803B-8E3A-43C8-A5F7-11A4F286E10A}">
      <dgm:prSet/>
      <dgm:spPr/>
      <dgm:t>
        <a:bodyPr/>
        <a:lstStyle/>
        <a:p>
          <a:endParaRPr lang="en-US"/>
        </a:p>
      </dgm:t>
    </dgm:pt>
    <dgm:pt modelId="{5F87B1C9-D35B-4C05-A0C3-6438CEC585A7}" type="sibTrans" cxnId="{507F803B-8E3A-43C8-A5F7-11A4F286E10A}">
      <dgm:prSet/>
      <dgm:spPr/>
      <dgm:t>
        <a:bodyPr/>
        <a:lstStyle/>
        <a:p>
          <a:endParaRPr lang="en-US"/>
        </a:p>
      </dgm:t>
    </dgm:pt>
    <dgm:pt modelId="{CFB23A84-9635-48FA-8370-FE9F9A3520E5}">
      <dgm:prSet phldrT="[Text]"/>
      <dgm:spPr/>
      <dgm:t>
        <a:bodyPr/>
        <a:lstStyle/>
        <a:p>
          <a:r>
            <a:rPr lang="en-US" dirty="0"/>
            <a:t>Agricultural performance standards</a:t>
          </a:r>
        </a:p>
      </dgm:t>
    </dgm:pt>
    <dgm:pt modelId="{D9DA4CC8-8BE4-445E-9131-9CF0C5326E4E}" type="parTrans" cxnId="{B5D4C774-95C2-486F-84D2-E84C156C0F43}">
      <dgm:prSet/>
      <dgm:spPr/>
      <dgm:t>
        <a:bodyPr/>
        <a:lstStyle/>
        <a:p>
          <a:endParaRPr lang="en-US"/>
        </a:p>
      </dgm:t>
    </dgm:pt>
    <dgm:pt modelId="{65AF5A79-25E4-46F4-98E9-F961554857F4}" type="sibTrans" cxnId="{B5D4C774-95C2-486F-84D2-E84C156C0F43}">
      <dgm:prSet/>
      <dgm:spPr/>
      <dgm:t>
        <a:bodyPr/>
        <a:lstStyle/>
        <a:p>
          <a:endParaRPr lang="en-US"/>
        </a:p>
      </dgm:t>
    </dgm:pt>
    <dgm:pt modelId="{272E77E9-D67F-45EF-9FBC-4CFA60097C8D}">
      <dgm:prSet phldrT="[Text]"/>
      <dgm:spPr/>
      <dgm:t>
        <a:bodyPr/>
        <a:lstStyle/>
        <a:p>
          <a:r>
            <a:rPr lang="en-US" b="1" dirty="0">
              <a:latin typeface="+mj-lt"/>
            </a:rPr>
            <a:t>Funding</a:t>
          </a:r>
        </a:p>
      </dgm:t>
    </dgm:pt>
    <dgm:pt modelId="{C30ABDA6-9245-49E3-A109-F3019C000A04}" type="parTrans" cxnId="{39ABDBBF-8D6E-4F16-8CA6-8549B49427DC}">
      <dgm:prSet/>
      <dgm:spPr/>
      <dgm:t>
        <a:bodyPr/>
        <a:lstStyle/>
        <a:p>
          <a:endParaRPr lang="en-US"/>
        </a:p>
      </dgm:t>
    </dgm:pt>
    <dgm:pt modelId="{8D5AF0FB-8DA1-42EE-BF64-2ED9D074E6EF}" type="sibTrans" cxnId="{39ABDBBF-8D6E-4F16-8CA6-8549B49427DC}">
      <dgm:prSet/>
      <dgm:spPr/>
      <dgm:t>
        <a:bodyPr/>
        <a:lstStyle/>
        <a:p>
          <a:endParaRPr lang="en-US"/>
        </a:p>
      </dgm:t>
    </dgm:pt>
    <dgm:pt modelId="{B2734CDB-0C04-4014-A028-C4813CEF872E}">
      <dgm:prSet phldrT="[Text]"/>
      <dgm:spPr/>
      <dgm:t>
        <a:bodyPr anchor="b"/>
        <a:lstStyle/>
        <a:p>
          <a:r>
            <a:rPr lang="en-US" dirty="0"/>
            <a:t>Grants and cost-share</a:t>
          </a:r>
        </a:p>
      </dgm:t>
    </dgm:pt>
    <dgm:pt modelId="{FEA7E47C-7DF9-471B-B081-D1CE8511D93F}" type="parTrans" cxnId="{DEB948C3-9A57-4555-8040-E296FD7E6995}">
      <dgm:prSet/>
      <dgm:spPr/>
      <dgm:t>
        <a:bodyPr/>
        <a:lstStyle/>
        <a:p>
          <a:endParaRPr lang="en-US"/>
        </a:p>
      </dgm:t>
    </dgm:pt>
    <dgm:pt modelId="{EC0C8F44-8140-43E3-B21A-BCB688E14A8F}" type="sibTrans" cxnId="{DEB948C3-9A57-4555-8040-E296FD7E6995}">
      <dgm:prSet/>
      <dgm:spPr/>
      <dgm:t>
        <a:bodyPr/>
        <a:lstStyle/>
        <a:p>
          <a:endParaRPr lang="en-US"/>
        </a:p>
      </dgm:t>
    </dgm:pt>
    <dgm:pt modelId="{917D5CA7-8CBC-4208-8A74-D6AF0CA7E59B}">
      <dgm:prSet phldrT="[Text]"/>
      <dgm:spPr/>
      <dgm:t>
        <a:bodyPr/>
        <a:lstStyle/>
        <a:p>
          <a:r>
            <a:rPr lang="en-US" b="1" dirty="0">
              <a:latin typeface="+mj-lt"/>
            </a:rPr>
            <a:t>Tracking</a:t>
          </a:r>
        </a:p>
      </dgm:t>
    </dgm:pt>
    <dgm:pt modelId="{3964CC37-01F2-4B72-82BD-6657727253AB}" type="parTrans" cxnId="{14060253-7941-4FE8-B242-B63E38981A0D}">
      <dgm:prSet/>
      <dgm:spPr/>
      <dgm:t>
        <a:bodyPr/>
        <a:lstStyle/>
        <a:p>
          <a:endParaRPr lang="en-US"/>
        </a:p>
      </dgm:t>
    </dgm:pt>
    <dgm:pt modelId="{83F6BA3B-2078-429E-B091-259B5ADD5649}" type="sibTrans" cxnId="{14060253-7941-4FE8-B242-B63E38981A0D}">
      <dgm:prSet/>
      <dgm:spPr/>
      <dgm:t>
        <a:bodyPr/>
        <a:lstStyle/>
        <a:p>
          <a:endParaRPr lang="en-US"/>
        </a:p>
      </dgm:t>
    </dgm:pt>
    <dgm:pt modelId="{11A7F1AD-179C-4D53-9928-FE441D586C88}">
      <dgm:prSet phldrT="[Text]"/>
      <dgm:spPr/>
      <dgm:t>
        <a:bodyPr anchor="b"/>
        <a:lstStyle/>
        <a:p>
          <a:r>
            <a:rPr lang="en-US" dirty="0"/>
            <a:t>Practices &amp; water quality monitoring</a:t>
          </a:r>
        </a:p>
      </dgm:t>
    </dgm:pt>
    <dgm:pt modelId="{7EAC797B-E053-45B8-BC73-0A3EBE3D933E}" type="parTrans" cxnId="{DF4E68CD-C02B-49BB-812C-DA147519B30E}">
      <dgm:prSet/>
      <dgm:spPr/>
      <dgm:t>
        <a:bodyPr/>
        <a:lstStyle/>
        <a:p>
          <a:endParaRPr lang="en-US"/>
        </a:p>
      </dgm:t>
    </dgm:pt>
    <dgm:pt modelId="{3E513CCB-E4F5-4D68-8029-D26FE46FADA3}" type="sibTrans" cxnId="{DF4E68CD-C02B-49BB-812C-DA147519B30E}">
      <dgm:prSet/>
      <dgm:spPr/>
      <dgm:t>
        <a:bodyPr/>
        <a:lstStyle/>
        <a:p>
          <a:endParaRPr lang="en-US"/>
        </a:p>
      </dgm:t>
    </dgm:pt>
    <dgm:pt modelId="{2136A233-9A4D-4E3C-AA87-4D9F7195E6D3}" type="pres">
      <dgm:prSet presAssocID="{20F45F21-6DFE-4363-BFA0-DA4DC61885E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DFCF8D-00BA-48E6-A853-48B710AD0BBA}" type="pres">
      <dgm:prSet presAssocID="{20F45F21-6DFE-4363-BFA0-DA4DC61885EC}" presName="children" presStyleCnt="0"/>
      <dgm:spPr/>
    </dgm:pt>
    <dgm:pt modelId="{964DBA45-D372-4C68-9433-37BCC6520B76}" type="pres">
      <dgm:prSet presAssocID="{20F45F21-6DFE-4363-BFA0-DA4DC61885EC}" presName="child1group" presStyleCnt="0"/>
      <dgm:spPr/>
    </dgm:pt>
    <dgm:pt modelId="{37C165D8-A7C5-440A-B235-108C4AA8D30B}" type="pres">
      <dgm:prSet presAssocID="{20F45F21-6DFE-4363-BFA0-DA4DC61885EC}" presName="child1" presStyleLbl="bgAcc1" presStyleIdx="0" presStyleCnt="4"/>
      <dgm:spPr/>
    </dgm:pt>
    <dgm:pt modelId="{1C8305A9-BC94-48C8-ADC7-BE157DDAB5E7}" type="pres">
      <dgm:prSet presAssocID="{20F45F21-6DFE-4363-BFA0-DA4DC61885EC}" presName="child1Text" presStyleLbl="bgAcc1" presStyleIdx="0" presStyleCnt="4">
        <dgm:presLayoutVars>
          <dgm:bulletEnabled val="1"/>
        </dgm:presLayoutVars>
      </dgm:prSet>
      <dgm:spPr/>
    </dgm:pt>
    <dgm:pt modelId="{794B3EE1-0FDE-4712-9E10-F363C3EDDDD9}" type="pres">
      <dgm:prSet presAssocID="{20F45F21-6DFE-4363-BFA0-DA4DC61885EC}" presName="child2group" presStyleCnt="0"/>
      <dgm:spPr/>
    </dgm:pt>
    <dgm:pt modelId="{BB0600B2-32BC-415A-820F-3249303B15D2}" type="pres">
      <dgm:prSet presAssocID="{20F45F21-6DFE-4363-BFA0-DA4DC61885EC}" presName="child2" presStyleLbl="bgAcc1" presStyleIdx="1" presStyleCnt="4"/>
      <dgm:spPr/>
    </dgm:pt>
    <dgm:pt modelId="{461FA1F5-0835-4834-9FBC-B5D056714B49}" type="pres">
      <dgm:prSet presAssocID="{20F45F21-6DFE-4363-BFA0-DA4DC61885EC}" presName="child2Text" presStyleLbl="bgAcc1" presStyleIdx="1" presStyleCnt="4">
        <dgm:presLayoutVars>
          <dgm:bulletEnabled val="1"/>
        </dgm:presLayoutVars>
      </dgm:prSet>
      <dgm:spPr/>
    </dgm:pt>
    <dgm:pt modelId="{8E1FC839-BD7B-449D-B491-0C343D341A9C}" type="pres">
      <dgm:prSet presAssocID="{20F45F21-6DFE-4363-BFA0-DA4DC61885EC}" presName="child3group" presStyleCnt="0"/>
      <dgm:spPr/>
    </dgm:pt>
    <dgm:pt modelId="{5C0E0244-D04A-49E2-9CF5-77BD6DB69A92}" type="pres">
      <dgm:prSet presAssocID="{20F45F21-6DFE-4363-BFA0-DA4DC61885EC}" presName="child3" presStyleLbl="bgAcc1" presStyleIdx="2" presStyleCnt="4"/>
      <dgm:spPr/>
    </dgm:pt>
    <dgm:pt modelId="{4882B2A8-FF73-4832-872E-1DD8A8C3CDE2}" type="pres">
      <dgm:prSet presAssocID="{20F45F21-6DFE-4363-BFA0-DA4DC61885EC}" presName="child3Text" presStyleLbl="bgAcc1" presStyleIdx="2" presStyleCnt="4">
        <dgm:presLayoutVars>
          <dgm:bulletEnabled val="1"/>
        </dgm:presLayoutVars>
      </dgm:prSet>
      <dgm:spPr/>
    </dgm:pt>
    <dgm:pt modelId="{60F5FB9A-3312-4F03-ACA1-B80E9171C15A}" type="pres">
      <dgm:prSet presAssocID="{20F45F21-6DFE-4363-BFA0-DA4DC61885EC}" presName="child4group" presStyleCnt="0"/>
      <dgm:spPr/>
    </dgm:pt>
    <dgm:pt modelId="{A537B79E-E571-45EF-AE81-6CD5278C5A8D}" type="pres">
      <dgm:prSet presAssocID="{20F45F21-6DFE-4363-BFA0-DA4DC61885EC}" presName="child4" presStyleLbl="bgAcc1" presStyleIdx="3" presStyleCnt="4"/>
      <dgm:spPr/>
    </dgm:pt>
    <dgm:pt modelId="{1D7E6924-D8F9-4FA6-B7EF-E7C01BA90D68}" type="pres">
      <dgm:prSet presAssocID="{20F45F21-6DFE-4363-BFA0-DA4DC61885EC}" presName="child4Text" presStyleLbl="bgAcc1" presStyleIdx="3" presStyleCnt="4">
        <dgm:presLayoutVars>
          <dgm:bulletEnabled val="1"/>
        </dgm:presLayoutVars>
      </dgm:prSet>
      <dgm:spPr/>
    </dgm:pt>
    <dgm:pt modelId="{E4BB3C67-6EEF-4B23-A940-5CDE38E746B9}" type="pres">
      <dgm:prSet presAssocID="{20F45F21-6DFE-4363-BFA0-DA4DC61885EC}" presName="childPlaceholder" presStyleCnt="0"/>
      <dgm:spPr/>
    </dgm:pt>
    <dgm:pt modelId="{CA7F6D7A-2CEA-495E-8447-8EEB6AB9FF3A}" type="pres">
      <dgm:prSet presAssocID="{20F45F21-6DFE-4363-BFA0-DA4DC61885EC}" presName="circle" presStyleCnt="0"/>
      <dgm:spPr/>
    </dgm:pt>
    <dgm:pt modelId="{64BFAAB3-914E-4C61-BDA4-E20C1076E336}" type="pres">
      <dgm:prSet presAssocID="{20F45F21-6DFE-4363-BFA0-DA4DC61885E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310C9DD-93CA-49DB-8B99-00AFEBE758C5}" type="pres">
      <dgm:prSet presAssocID="{20F45F21-6DFE-4363-BFA0-DA4DC61885E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535748F-BCD7-42DE-AF26-3E78A670A234}" type="pres">
      <dgm:prSet presAssocID="{20F45F21-6DFE-4363-BFA0-DA4DC61885E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BFBA247-E55C-4A53-981E-09854E6FD056}" type="pres">
      <dgm:prSet presAssocID="{20F45F21-6DFE-4363-BFA0-DA4DC61885E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FFE27A9-2EC4-4457-B16A-9D5FC93716D2}" type="pres">
      <dgm:prSet presAssocID="{20F45F21-6DFE-4363-BFA0-DA4DC61885EC}" presName="quadrantPlaceholder" presStyleCnt="0"/>
      <dgm:spPr/>
    </dgm:pt>
    <dgm:pt modelId="{77BFBF19-B509-4E0E-87DB-43FBB98881A3}" type="pres">
      <dgm:prSet presAssocID="{20F45F21-6DFE-4363-BFA0-DA4DC61885EC}" presName="center1" presStyleLbl="fgShp" presStyleIdx="0" presStyleCnt="2"/>
      <dgm:spPr>
        <a:solidFill>
          <a:schemeClr val="accent3"/>
        </a:solidFill>
      </dgm:spPr>
    </dgm:pt>
    <dgm:pt modelId="{BAED6C6C-7B0D-4FCE-AE2B-656A8127DDA8}" type="pres">
      <dgm:prSet presAssocID="{20F45F21-6DFE-4363-BFA0-DA4DC61885EC}" presName="center2" presStyleLbl="fgShp" presStyleIdx="1" presStyleCnt="2"/>
      <dgm:spPr>
        <a:solidFill>
          <a:schemeClr val="accent3"/>
        </a:solidFill>
      </dgm:spPr>
    </dgm:pt>
  </dgm:ptLst>
  <dgm:cxnLst>
    <dgm:cxn modelId="{BD61A90C-AC72-4153-B746-063E19571E8A}" type="presOf" srcId="{07C1F082-D1CD-483C-A00D-FE0C7B2C352F}" destId="{1310C9DD-93CA-49DB-8B99-00AFEBE758C5}" srcOrd="0" destOrd="0" presId="urn:microsoft.com/office/officeart/2005/8/layout/cycle4"/>
    <dgm:cxn modelId="{EC204310-EADE-49DF-9375-54784C179626}" type="presOf" srcId="{917D5CA7-8CBC-4208-8A74-D6AF0CA7E59B}" destId="{8BFBA247-E55C-4A53-981E-09854E6FD056}" srcOrd="0" destOrd="0" presId="urn:microsoft.com/office/officeart/2005/8/layout/cycle4"/>
    <dgm:cxn modelId="{71D07410-0998-4F46-8191-D56764077691}" type="presOf" srcId="{272E77E9-D67F-45EF-9FBC-4CFA60097C8D}" destId="{0535748F-BCD7-42DE-AF26-3E78A670A234}" srcOrd="0" destOrd="0" presId="urn:microsoft.com/office/officeart/2005/8/layout/cycle4"/>
    <dgm:cxn modelId="{507F803B-8E3A-43C8-A5F7-11A4F286E10A}" srcId="{20F45F21-6DFE-4363-BFA0-DA4DC61885EC}" destId="{07C1F082-D1CD-483C-A00D-FE0C7B2C352F}" srcOrd="1" destOrd="0" parTransId="{B22F5D23-F42B-4C80-897C-B201D442238E}" sibTransId="{5F87B1C9-D35B-4C05-A0C3-6438CEC585A7}"/>
    <dgm:cxn modelId="{1F3DD044-03C3-4465-84A4-4D5999EC73E3}" type="presOf" srcId="{EE35737A-680E-4C00-92C0-0238A3F08103}" destId="{37C165D8-A7C5-440A-B235-108C4AA8D30B}" srcOrd="0" destOrd="0" presId="urn:microsoft.com/office/officeart/2005/8/layout/cycle4"/>
    <dgm:cxn modelId="{F8025765-D009-4920-AD64-C17DFC68DB8A}" type="presOf" srcId="{EE35737A-680E-4C00-92C0-0238A3F08103}" destId="{1C8305A9-BC94-48C8-ADC7-BE157DDAB5E7}" srcOrd="1" destOrd="0" presId="urn:microsoft.com/office/officeart/2005/8/layout/cycle4"/>
    <dgm:cxn modelId="{0316E852-D591-40E1-B16F-85F533631B93}" type="presOf" srcId="{11A7F1AD-179C-4D53-9928-FE441D586C88}" destId="{A537B79E-E571-45EF-AE81-6CD5278C5A8D}" srcOrd="0" destOrd="0" presId="urn:microsoft.com/office/officeart/2005/8/layout/cycle4"/>
    <dgm:cxn modelId="{14060253-7941-4FE8-B242-B63E38981A0D}" srcId="{20F45F21-6DFE-4363-BFA0-DA4DC61885EC}" destId="{917D5CA7-8CBC-4208-8A74-D6AF0CA7E59B}" srcOrd="3" destOrd="0" parTransId="{3964CC37-01F2-4B72-82BD-6657727253AB}" sibTransId="{83F6BA3B-2078-429E-B091-259B5ADD5649}"/>
    <dgm:cxn modelId="{B5D4C774-95C2-486F-84D2-E84C156C0F43}" srcId="{07C1F082-D1CD-483C-A00D-FE0C7B2C352F}" destId="{CFB23A84-9635-48FA-8370-FE9F9A3520E5}" srcOrd="0" destOrd="0" parTransId="{D9DA4CC8-8BE4-445E-9131-9CF0C5326E4E}" sibTransId="{65AF5A79-25E4-46F4-98E9-F961554857F4}"/>
    <dgm:cxn modelId="{E82D0A8C-ECAE-4A7F-96AD-C9312B711DE8}" type="presOf" srcId="{20F45F21-6DFE-4363-BFA0-DA4DC61885EC}" destId="{2136A233-9A4D-4E3C-AA87-4D9F7195E6D3}" srcOrd="0" destOrd="0" presId="urn:microsoft.com/office/officeart/2005/8/layout/cycle4"/>
    <dgm:cxn modelId="{3324CBA8-D75D-4D30-B77E-E49DEAD028DD}" type="presOf" srcId="{B2734CDB-0C04-4014-A028-C4813CEF872E}" destId="{4882B2A8-FF73-4832-872E-1DD8A8C3CDE2}" srcOrd="1" destOrd="0" presId="urn:microsoft.com/office/officeart/2005/8/layout/cycle4"/>
    <dgm:cxn modelId="{929B17B2-2E5F-4774-B549-2282A145FF15}" type="presOf" srcId="{CFB23A84-9635-48FA-8370-FE9F9A3520E5}" destId="{461FA1F5-0835-4834-9FBC-B5D056714B49}" srcOrd="1" destOrd="0" presId="urn:microsoft.com/office/officeart/2005/8/layout/cycle4"/>
    <dgm:cxn modelId="{D9260DB9-E717-4814-9BD1-1230CA4BD6F7}" type="presOf" srcId="{CFB23A84-9635-48FA-8370-FE9F9A3520E5}" destId="{BB0600B2-32BC-415A-820F-3249303B15D2}" srcOrd="0" destOrd="0" presId="urn:microsoft.com/office/officeart/2005/8/layout/cycle4"/>
    <dgm:cxn modelId="{39ABDBBF-8D6E-4F16-8CA6-8549B49427DC}" srcId="{20F45F21-6DFE-4363-BFA0-DA4DC61885EC}" destId="{272E77E9-D67F-45EF-9FBC-4CFA60097C8D}" srcOrd="2" destOrd="0" parTransId="{C30ABDA6-9245-49E3-A109-F3019C000A04}" sibTransId="{8D5AF0FB-8DA1-42EE-BF64-2ED9D074E6EF}"/>
    <dgm:cxn modelId="{DEB948C3-9A57-4555-8040-E296FD7E6995}" srcId="{272E77E9-D67F-45EF-9FBC-4CFA60097C8D}" destId="{B2734CDB-0C04-4014-A028-C4813CEF872E}" srcOrd="0" destOrd="0" parTransId="{FEA7E47C-7DF9-471B-B081-D1CE8511D93F}" sibTransId="{EC0C8F44-8140-43E3-B21A-BCB688E14A8F}"/>
    <dgm:cxn modelId="{DF4E68CD-C02B-49BB-812C-DA147519B30E}" srcId="{917D5CA7-8CBC-4208-8A74-D6AF0CA7E59B}" destId="{11A7F1AD-179C-4D53-9928-FE441D586C88}" srcOrd="0" destOrd="0" parTransId="{7EAC797B-E053-45B8-BC73-0A3EBE3D933E}" sibTransId="{3E513CCB-E4F5-4D68-8029-D26FE46FADA3}"/>
    <dgm:cxn modelId="{E2A4D4CF-DA75-41ED-8FB3-AD6A751B452C}" type="presOf" srcId="{11A7F1AD-179C-4D53-9928-FE441D586C88}" destId="{1D7E6924-D8F9-4FA6-B7EF-E7C01BA90D68}" srcOrd="1" destOrd="0" presId="urn:microsoft.com/office/officeart/2005/8/layout/cycle4"/>
    <dgm:cxn modelId="{9AF341E2-5D18-49E2-90A5-E8D8525D4330}" type="presOf" srcId="{5BFD8C11-CFD2-4043-B296-D7593873F3B2}" destId="{64BFAAB3-914E-4C61-BDA4-E20C1076E336}" srcOrd="0" destOrd="0" presId="urn:microsoft.com/office/officeart/2005/8/layout/cycle4"/>
    <dgm:cxn modelId="{C30820F2-1967-4037-8342-F1A9A6CDF3C8}" srcId="{5BFD8C11-CFD2-4043-B296-D7593873F3B2}" destId="{EE35737A-680E-4C00-92C0-0238A3F08103}" srcOrd="0" destOrd="0" parTransId="{DC4AE51E-52DD-4D4F-8C23-B62DC2B411A4}" sibTransId="{233D5593-D347-4BA1-820B-27591F28B5E3}"/>
    <dgm:cxn modelId="{4353E1F8-FF24-47B9-8DEB-0961A39D11A6}" type="presOf" srcId="{B2734CDB-0C04-4014-A028-C4813CEF872E}" destId="{5C0E0244-D04A-49E2-9CF5-77BD6DB69A92}" srcOrd="0" destOrd="0" presId="urn:microsoft.com/office/officeart/2005/8/layout/cycle4"/>
    <dgm:cxn modelId="{CDA4D7FE-F56E-4B0F-BCA3-FA9AC49893B1}" srcId="{20F45F21-6DFE-4363-BFA0-DA4DC61885EC}" destId="{5BFD8C11-CFD2-4043-B296-D7593873F3B2}" srcOrd="0" destOrd="0" parTransId="{53579F99-1DDA-49A8-9D07-A290A36E904A}" sibTransId="{ABD4C5D3-08B9-4ABA-993C-FC483135C82B}"/>
    <dgm:cxn modelId="{A8CA6866-FEC0-47E2-BA98-9EE826C05E04}" type="presParOf" srcId="{2136A233-9A4D-4E3C-AA87-4D9F7195E6D3}" destId="{C1DFCF8D-00BA-48E6-A853-48B710AD0BBA}" srcOrd="0" destOrd="0" presId="urn:microsoft.com/office/officeart/2005/8/layout/cycle4"/>
    <dgm:cxn modelId="{CC7D7B0B-72C6-4C92-80AB-A6DE84B454C2}" type="presParOf" srcId="{C1DFCF8D-00BA-48E6-A853-48B710AD0BBA}" destId="{964DBA45-D372-4C68-9433-37BCC6520B76}" srcOrd="0" destOrd="0" presId="urn:microsoft.com/office/officeart/2005/8/layout/cycle4"/>
    <dgm:cxn modelId="{F07870B6-D214-4F89-955E-F9B798207FA2}" type="presParOf" srcId="{964DBA45-D372-4C68-9433-37BCC6520B76}" destId="{37C165D8-A7C5-440A-B235-108C4AA8D30B}" srcOrd="0" destOrd="0" presId="urn:microsoft.com/office/officeart/2005/8/layout/cycle4"/>
    <dgm:cxn modelId="{80A51C84-1A75-43B5-838D-E56EA4CE3EEC}" type="presParOf" srcId="{964DBA45-D372-4C68-9433-37BCC6520B76}" destId="{1C8305A9-BC94-48C8-ADC7-BE157DDAB5E7}" srcOrd="1" destOrd="0" presId="urn:microsoft.com/office/officeart/2005/8/layout/cycle4"/>
    <dgm:cxn modelId="{1F9AD9BF-BEC8-47D0-A2E4-99050B42A667}" type="presParOf" srcId="{C1DFCF8D-00BA-48E6-A853-48B710AD0BBA}" destId="{794B3EE1-0FDE-4712-9E10-F363C3EDDDD9}" srcOrd="1" destOrd="0" presId="urn:microsoft.com/office/officeart/2005/8/layout/cycle4"/>
    <dgm:cxn modelId="{56FEA622-499B-47CD-9939-28F20D5F0C1C}" type="presParOf" srcId="{794B3EE1-0FDE-4712-9E10-F363C3EDDDD9}" destId="{BB0600B2-32BC-415A-820F-3249303B15D2}" srcOrd="0" destOrd="0" presId="urn:microsoft.com/office/officeart/2005/8/layout/cycle4"/>
    <dgm:cxn modelId="{43076922-F576-4CDD-BCFF-5818CEB388C4}" type="presParOf" srcId="{794B3EE1-0FDE-4712-9E10-F363C3EDDDD9}" destId="{461FA1F5-0835-4834-9FBC-B5D056714B49}" srcOrd="1" destOrd="0" presId="urn:microsoft.com/office/officeart/2005/8/layout/cycle4"/>
    <dgm:cxn modelId="{3AE2E7D5-0F97-4EE7-BB7B-E371DA699FEE}" type="presParOf" srcId="{C1DFCF8D-00BA-48E6-A853-48B710AD0BBA}" destId="{8E1FC839-BD7B-449D-B491-0C343D341A9C}" srcOrd="2" destOrd="0" presId="urn:microsoft.com/office/officeart/2005/8/layout/cycle4"/>
    <dgm:cxn modelId="{A3F9F3EA-A127-4DB9-8749-9ADFB4BEFEBA}" type="presParOf" srcId="{8E1FC839-BD7B-449D-B491-0C343D341A9C}" destId="{5C0E0244-D04A-49E2-9CF5-77BD6DB69A92}" srcOrd="0" destOrd="0" presId="urn:microsoft.com/office/officeart/2005/8/layout/cycle4"/>
    <dgm:cxn modelId="{9F4E0A95-1DA8-4643-87DA-6C74FD497B3A}" type="presParOf" srcId="{8E1FC839-BD7B-449D-B491-0C343D341A9C}" destId="{4882B2A8-FF73-4832-872E-1DD8A8C3CDE2}" srcOrd="1" destOrd="0" presId="urn:microsoft.com/office/officeart/2005/8/layout/cycle4"/>
    <dgm:cxn modelId="{D9F8F31B-301B-4FAC-938E-6283A4B78882}" type="presParOf" srcId="{C1DFCF8D-00BA-48E6-A853-48B710AD0BBA}" destId="{60F5FB9A-3312-4F03-ACA1-B80E9171C15A}" srcOrd="3" destOrd="0" presId="urn:microsoft.com/office/officeart/2005/8/layout/cycle4"/>
    <dgm:cxn modelId="{66D7FDD0-6DD8-4789-B9EA-677E719226CB}" type="presParOf" srcId="{60F5FB9A-3312-4F03-ACA1-B80E9171C15A}" destId="{A537B79E-E571-45EF-AE81-6CD5278C5A8D}" srcOrd="0" destOrd="0" presId="urn:microsoft.com/office/officeart/2005/8/layout/cycle4"/>
    <dgm:cxn modelId="{B9D092C7-C7BF-4742-A1DB-3B7D58AFD8FA}" type="presParOf" srcId="{60F5FB9A-3312-4F03-ACA1-B80E9171C15A}" destId="{1D7E6924-D8F9-4FA6-B7EF-E7C01BA90D68}" srcOrd="1" destOrd="0" presId="urn:microsoft.com/office/officeart/2005/8/layout/cycle4"/>
    <dgm:cxn modelId="{030AECD6-9548-4051-B698-1CA611FCE77A}" type="presParOf" srcId="{C1DFCF8D-00BA-48E6-A853-48B710AD0BBA}" destId="{E4BB3C67-6EEF-4B23-A940-5CDE38E746B9}" srcOrd="4" destOrd="0" presId="urn:microsoft.com/office/officeart/2005/8/layout/cycle4"/>
    <dgm:cxn modelId="{B12601CC-E67C-40F2-9914-7EAE2E807DE0}" type="presParOf" srcId="{2136A233-9A4D-4E3C-AA87-4D9F7195E6D3}" destId="{CA7F6D7A-2CEA-495E-8447-8EEB6AB9FF3A}" srcOrd="1" destOrd="0" presId="urn:microsoft.com/office/officeart/2005/8/layout/cycle4"/>
    <dgm:cxn modelId="{22E1AF32-F188-44B8-A6DA-5EBC59F46792}" type="presParOf" srcId="{CA7F6D7A-2CEA-495E-8447-8EEB6AB9FF3A}" destId="{64BFAAB3-914E-4C61-BDA4-E20C1076E336}" srcOrd="0" destOrd="0" presId="urn:microsoft.com/office/officeart/2005/8/layout/cycle4"/>
    <dgm:cxn modelId="{FF0BDFE1-8237-4AF4-B7B3-44B68A1B4594}" type="presParOf" srcId="{CA7F6D7A-2CEA-495E-8447-8EEB6AB9FF3A}" destId="{1310C9DD-93CA-49DB-8B99-00AFEBE758C5}" srcOrd="1" destOrd="0" presId="urn:microsoft.com/office/officeart/2005/8/layout/cycle4"/>
    <dgm:cxn modelId="{0A24018E-45A5-4692-ABB0-5DCB29764857}" type="presParOf" srcId="{CA7F6D7A-2CEA-495E-8447-8EEB6AB9FF3A}" destId="{0535748F-BCD7-42DE-AF26-3E78A670A234}" srcOrd="2" destOrd="0" presId="urn:microsoft.com/office/officeart/2005/8/layout/cycle4"/>
    <dgm:cxn modelId="{F7C803D5-BC85-4DBF-BD96-91EFA12A929D}" type="presParOf" srcId="{CA7F6D7A-2CEA-495E-8447-8EEB6AB9FF3A}" destId="{8BFBA247-E55C-4A53-981E-09854E6FD056}" srcOrd="3" destOrd="0" presId="urn:microsoft.com/office/officeart/2005/8/layout/cycle4"/>
    <dgm:cxn modelId="{1D3A8BD4-174D-4E32-8AAE-4401287AFEBD}" type="presParOf" srcId="{CA7F6D7A-2CEA-495E-8447-8EEB6AB9FF3A}" destId="{0FFE27A9-2EC4-4457-B16A-9D5FC93716D2}" srcOrd="4" destOrd="0" presId="urn:microsoft.com/office/officeart/2005/8/layout/cycle4"/>
    <dgm:cxn modelId="{089A1F40-B57C-4E56-892F-609E7DF85570}" type="presParOf" srcId="{2136A233-9A4D-4E3C-AA87-4D9F7195E6D3}" destId="{77BFBF19-B509-4E0E-87DB-43FBB98881A3}" srcOrd="2" destOrd="0" presId="urn:microsoft.com/office/officeart/2005/8/layout/cycle4"/>
    <dgm:cxn modelId="{26BD0E77-F316-4D20-9A20-E299C81494E8}" type="presParOf" srcId="{2136A233-9A4D-4E3C-AA87-4D9F7195E6D3}" destId="{BAED6C6C-7B0D-4FCE-AE2B-656A8127DDA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B9723-EFCB-47B9-A7B4-1C4442BE218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8A77051-A885-4F58-A4E6-D60B21B3794B}">
      <dgm:prSet phldrT="[Text]"/>
      <dgm:spPr/>
      <dgm:t>
        <a:bodyPr/>
        <a:lstStyle/>
        <a:p>
          <a:r>
            <a:rPr lang="en-US" b="1" dirty="0">
              <a:latin typeface="+mj-lt"/>
            </a:rPr>
            <a:t>1948</a:t>
          </a:r>
        </a:p>
        <a:p>
          <a:r>
            <a:rPr lang="en-US" dirty="0"/>
            <a:t>Water Pollution Control Act</a:t>
          </a:r>
        </a:p>
      </dgm:t>
    </dgm:pt>
    <dgm:pt modelId="{F297AA20-C13A-48FC-A26F-8698738FACAB}" type="parTrans" cxnId="{BCF41D05-4BCB-4D47-82B4-E73E27E9AA23}">
      <dgm:prSet/>
      <dgm:spPr/>
      <dgm:t>
        <a:bodyPr/>
        <a:lstStyle/>
        <a:p>
          <a:endParaRPr lang="en-US"/>
        </a:p>
      </dgm:t>
    </dgm:pt>
    <dgm:pt modelId="{9C4F594E-50F5-4445-BAC1-3487BBC71ED9}" type="sibTrans" cxnId="{BCF41D05-4BCB-4D47-82B4-E73E27E9AA23}">
      <dgm:prSet/>
      <dgm:spPr/>
      <dgm:t>
        <a:bodyPr/>
        <a:lstStyle/>
        <a:p>
          <a:endParaRPr lang="en-US"/>
        </a:p>
      </dgm:t>
    </dgm:pt>
    <dgm:pt modelId="{610355C8-2DDA-431A-8A82-C6C1CD4FBE7B}">
      <dgm:prSet phldrT="[Text]" custT="1"/>
      <dgm:spPr/>
      <dgm:t>
        <a:bodyPr/>
        <a:lstStyle/>
        <a:p>
          <a:r>
            <a:rPr lang="en-US" sz="2400" b="1" kern="1200" dirty="0">
              <a:latin typeface="+mj-lt"/>
            </a:rPr>
            <a:t>1972</a:t>
          </a:r>
        </a:p>
        <a:p>
          <a:r>
            <a:rPr lang="en-US" sz="2400" kern="1200" dirty="0"/>
            <a:t>Amendments to 1948 law result in 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Clean Water Act</a:t>
          </a:r>
        </a:p>
      </dgm:t>
    </dgm:pt>
    <dgm:pt modelId="{D8C0BB40-0502-41CC-BBC6-0BC5558A2417}" type="parTrans" cxnId="{9805640B-B43C-427E-B309-7DA36988FFDD}">
      <dgm:prSet/>
      <dgm:spPr/>
      <dgm:t>
        <a:bodyPr/>
        <a:lstStyle/>
        <a:p>
          <a:endParaRPr lang="en-US"/>
        </a:p>
      </dgm:t>
    </dgm:pt>
    <dgm:pt modelId="{C592F9BC-6045-4BCE-A26E-3F4D6AB4B803}" type="sibTrans" cxnId="{9805640B-B43C-427E-B309-7DA36988FFDD}">
      <dgm:prSet/>
      <dgm:spPr/>
      <dgm:t>
        <a:bodyPr/>
        <a:lstStyle/>
        <a:p>
          <a:endParaRPr lang="en-US"/>
        </a:p>
      </dgm:t>
    </dgm:pt>
    <dgm:pt modelId="{2334C095-C500-4549-A58B-721C68E9C6EA}">
      <dgm:prSet phldrT="[Text]"/>
      <dgm:spPr/>
      <dgm:t>
        <a:bodyPr/>
        <a:lstStyle/>
        <a:p>
          <a:r>
            <a:rPr lang="en-US" b="1" dirty="0">
              <a:latin typeface="+mj-lt"/>
            </a:rPr>
            <a:t>1977 &amp; 1987</a:t>
          </a:r>
        </a:p>
        <a:p>
          <a:r>
            <a:rPr lang="en-US" dirty="0"/>
            <a:t>Amendments to CWA create NPS Program</a:t>
          </a:r>
        </a:p>
      </dgm:t>
    </dgm:pt>
    <dgm:pt modelId="{CDE7D469-6D5A-4E25-A909-79B1833D74E8}" type="parTrans" cxnId="{C8C08012-A85A-40F1-B63F-C73892AD3A6F}">
      <dgm:prSet/>
      <dgm:spPr/>
      <dgm:t>
        <a:bodyPr/>
        <a:lstStyle/>
        <a:p>
          <a:endParaRPr lang="en-US"/>
        </a:p>
      </dgm:t>
    </dgm:pt>
    <dgm:pt modelId="{B19F3981-54C3-49D0-9A32-DE0452D7760F}" type="sibTrans" cxnId="{C8C08012-A85A-40F1-B63F-C73892AD3A6F}">
      <dgm:prSet/>
      <dgm:spPr/>
      <dgm:t>
        <a:bodyPr/>
        <a:lstStyle/>
        <a:p>
          <a:endParaRPr lang="en-US"/>
        </a:p>
      </dgm:t>
    </dgm:pt>
    <dgm:pt modelId="{A0277E5E-80B4-477E-AC6A-7B8FE44BD49C}" type="pres">
      <dgm:prSet presAssocID="{7C1B9723-EFCB-47B9-A7B4-1C4442BE218B}" presName="Name0" presStyleCnt="0">
        <dgm:presLayoutVars>
          <dgm:dir/>
          <dgm:resizeHandles val="exact"/>
        </dgm:presLayoutVars>
      </dgm:prSet>
      <dgm:spPr/>
    </dgm:pt>
    <dgm:pt modelId="{47A4EE18-2960-4949-A9D1-9023572D6AE8}" type="pres">
      <dgm:prSet presAssocID="{7C1B9723-EFCB-47B9-A7B4-1C4442BE218B}" presName="arrow" presStyleLbl="bgShp" presStyleIdx="0" presStyleCnt="1"/>
      <dgm:spPr/>
    </dgm:pt>
    <dgm:pt modelId="{A4626530-20D5-48DE-8CBD-560AC310047E}" type="pres">
      <dgm:prSet presAssocID="{7C1B9723-EFCB-47B9-A7B4-1C4442BE218B}" presName="points" presStyleCnt="0"/>
      <dgm:spPr/>
    </dgm:pt>
    <dgm:pt modelId="{74325669-C6FE-43AF-A0FE-1181A1309F8E}" type="pres">
      <dgm:prSet presAssocID="{A8A77051-A885-4F58-A4E6-D60B21B3794B}" presName="compositeA" presStyleCnt="0"/>
      <dgm:spPr/>
    </dgm:pt>
    <dgm:pt modelId="{8D9A423B-129C-4B17-92F9-AAA0939C8C8A}" type="pres">
      <dgm:prSet presAssocID="{A8A77051-A885-4F58-A4E6-D60B21B3794B}" presName="textA" presStyleLbl="revTx" presStyleIdx="0" presStyleCnt="3">
        <dgm:presLayoutVars>
          <dgm:bulletEnabled val="1"/>
        </dgm:presLayoutVars>
      </dgm:prSet>
      <dgm:spPr/>
    </dgm:pt>
    <dgm:pt modelId="{0D958177-2E53-4751-924C-93AB85187F04}" type="pres">
      <dgm:prSet presAssocID="{A8A77051-A885-4F58-A4E6-D60B21B3794B}" presName="circleA" presStyleLbl="node1" presStyleIdx="0" presStyleCnt="3"/>
      <dgm:spPr/>
    </dgm:pt>
    <dgm:pt modelId="{B1C115AE-113F-4553-9772-B1B6CA6FEB58}" type="pres">
      <dgm:prSet presAssocID="{A8A77051-A885-4F58-A4E6-D60B21B3794B}" presName="spaceA" presStyleCnt="0"/>
      <dgm:spPr/>
    </dgm:pt>
    <dgm:pt modelId="{933569EF-52DD-4B3E-81BD-4F8506CEF08F}" type="pres">
      <dgm:prSet presAssocID="{9C4F594E-50F5-4445-BAC1-3487BBC71ED9}" presName="space" presStyleCnt="0"/>
      <dgm:spPr/>
    </dgm:pt>
    <dgm:pt modelId="{11115FEB-A8C2-4392-AD76-F60D351F7775}" type="pres">
      <dgm:prSet presAssocID="{610355C8-2DDA-431A-8A82-C6C1CD4FBE7B}" presName="compositeB" presStyleCnt="0"/>
      <dgm:spPr/>
    </dgm:pt>
    <dgm:pt modelId="{3DDD9267-30EB-4339-BA89-9B647F03D730}" type="pres">
      <dgm:prSet presAssocID="{610355C8-2DDA-431A-8A82-C6C1CD4FBE7B}" presName="textB" presStyleLbl="revTx" presStyleIdx="1" presStyleCnt="3">
        <dgm:presLayoutVars>
          <dgm:bulletEnabled val="1"/>
        </dgm:presLayoutVars>
      </dgm:prSet>
      <dgm:spPr/>
    </dgm:pt>
    <dgm:pt modelId="{9D9B9911-0330-46B4-915F-B7A0966574AA}" type="pres">
      <dgm:prSet presAssocID="{610355C8-2DDA-431A-8A82-C6C1CD4FBE7B}" presName="circleB" presStyleLbl="node1" presStyleIdx="1" presStyleCnt="3"/>
      <dgm:spPr/>
    </dgm:pt>
    <dgm:pt modelId="{DD5BB54F-71C3-4348-A9DF-8CC268363120}" type="pres">
      <dgm:prSet presAssocID="{610355C8-2DDA-431A-8A82-C6C1CD4FBE7B}" presName="spaceB" presStyleCnt="0"/>
      <dgm:spPr/>
    </dgm:pt>
    <dgm:pt modelId="{2C15CAF5-BF87-44D7-BBE9-2F88687A3CCF}" type="pres">
      <dgm:prSet presAssocID="{C592F9BC-6045-4BCE-A26E-3F4D6AB4B803}" presName="space" presStyleCnt="0"/>
      <dgm:spPr/>
    </dgm:pt>
    <dgm:pt modelId="{BD55A6E9-7529-4628-829E-1BF94AA07382}" type="pres">
      <dgm:prSet presAssocID="{2334C095-C500-4549-A58B-721C68E9C6EA}" presName="compositeA" presStyleCnt="0"/>
      <dgm:spPr/>
    </dgm:pt>
    <dgm:pt modelId="{FDAF5703-FFA0-4C7F-B79E-42796B962BC7}" type="pres">
      <dgm:prSet presAssocID="{2334C095-C500-4549-A58B-721C68E9C6EA}" presName="textA" presStyleLbl="revTx" presStyleIdx="2" presStyleCnt="3">
        <dgm:presLayoutVars>
          <dgm:bulletEnabled val="1"/>
        </dgm:presLayoutVars>
      </dgm:prSet>
      <dgm:spPr/>
    </dgm:pt>
    <dgm:pt modelId="{3B972C02-F2F4-42F8-9845-40C7C08BDC83}" type="pres">
      <dgm:prSet presAssocID="{2334C095-C500-4549-A58B-721C68E9C6EA}" presName="circleA" presStyleLbl="node1" presStyleIdx="2" presStyleCnt="3"/>
      <dgm:spPr/>
    </dgm:pt>
    <dgm:pt modelId="{4B95666A-CDD8-4232-B372-21652E324EC0}" type="pres">
      <dgm:prSet presAssocID="{2334C095-C500-4549-A58B-721C68E9C6EA}" presName="spaceA" presStyleCnt="0"/>
      <dgm:spPr/>
    </dgm:pt>
  </dgm:ptLst>
  <dgm:cxnLst>
    <dgm:cxn modelId="{BCF41D05-4BCB-4D47-82B4-E73E27E9AA23}" srcId="{7C1B9723-EFCB-47B9-A7B4-1C4442BE218B}" destId="{A8A77051-A885-4F58-A4E6-D60B21B3794B}" srcOrd="0" destOrd="0" parTransId="{F297AA20-C13A-48FC-A26F-8698738FACAB}" sibTransId="{9C4F594E-50F5-4445-BAC1-3487BBC71ED9}"/>
    <dgm:cxn modelId="{9805640B-B43C-427E-B309-7DA36988FFDD}" srcId="{7C1B9723-EFCB-47B9-A7B4-1C4442BE218B}" destId="{610355C8-2DDA-431A-8A82-C6C1CD4FBE7B}" srcOrd="1" destOrd="0" parTransId="{D8C0BB40-0502-41CC-BBC6-0BC5558A2417}" sibTransId="{C592F9BC-6045-4BCE-A26E-3F4D6AB4B803}"/>
    <dgm:cxn modelId="{C8C08012-A85A-40F1-B63F-C73892AD3A6F}" srcId="{7C1B9723-EFCB-47B9-A7B4-1C4442BE218B}" destId="{2334C095-C500-4549-A58B-721C68E9C6EA}" srcOrd="2" destOrd="0" parTransId="{CDE7D469-6D5A-4E25-A909-79B1833D74E8}" sibTransId="{B19F3981-54C3-49D0-9A32-DE0452D7760F}"/>
    <dgm:cxn modelId="{C856BE5F-6301-48CC-ACE0-462304464104}" type="presOf" srcId="{A8A77051-A885-4F58-A4E6-D60B21B3794B}" destId="{8D9A423B-129C-4B17-92F9-AAA0939C8C8A}" srcOrd="0" destOrd="0" presId="urn:microsoft.com/office/officeart/2005/8/layout/hProcess11"/>
    <dgm:cxn modelId="{DBB9094C-D9C6-4AFC-B244-65105784EF50}" type="presOf" srcId="{610355C8-2DDA-431A-8A82-C6C1CD4FBE7B}" destId="{3DDD9267-30EB-4339-BA89-9B647F03D730}" srcOrd="0" destOrd="0" presId="urn:microsoft.com/office/officeart/2005/8/layout/hProcess11"/>
    <dgm:cxn modelId="{D1CFF080-141B-4CC8-AE16-9F73FD272378}" type="presOf" srcId="{7C1B9723-EFCB-47B9-A7B4-1C4442BE218B}" destId="{A0277E5E-80B4-477E-AC6A-7B8FE44BD49C}" srcOrd="0" destOrd="0" presId="urn:microsoft.com/office/officeart/2005/8/layout/hProcess11"/>
    <dgm:cxn modelId="{115EF696-4033-4356-A127-EF6AC8225B86}" type="presOf" srcId="{2334C095-C500-4549-A58B-721C68E9C6EA}" destId="{FDAF5703-FFA0-4C7F-B79E-42796B962BC7}" srcOrd="0" destOrd="0" presId="urn:microsoft.com/office/officeart/2005/8/layout/hProcess11"/>
    <dgm:cxn modelId="{EBC3A2D7-0B33-49D6-810F-8CE3AD5BD41D}" type="presParOf" srcId="{A0277E5E-80B4-477E-AC6A-7B8FE44BD49C}" destId="{47A4EE18-2960-4949-A9D1-9023572D6AE8}" srcOrd="0" destOrd="0" presId="urn:microsoft.com/office/officeart/2005/8/layout/hProcess11"/>
    <dgm:cxn modelId="{1E263E1B-B020-4DB9-A323-BB166783C5E2}" type="presParOf" srcId="{A0277E5E-80B4-477E-AC6A-7B8FE44BD49C}" destId="{A4626530-20D5-48DE-8CBD-560AC310047E}" srcOrd="1" destOrd="0" presId="urn:microsoft.com/office/officeart/2005/8/layout/hProcess11"/>
    <dgm:cxn modelId="{93E95417-F9A8-492F-AED2-F522DFD9EB4C}" type="presParOf" srcId="{A4626530-20D5-48DE-8CBD-560AC310047E}" destId="{74325669-C6FE-43AF-A0FE-1181A1309F8E}" srcOrd="0" destOrd="0" presId="urn:microsoft.com/office/officeart/2005/8/layout/hProcess11"/>
    <dgm:cxn modelId="{FF82C2E3-E56C-4BB9-A49F-17DCC18E50DA}" type="presParOf" srcId="{74325669-C6FE-43AF-A0FE-1181A1309F8E}" destId="{8D9A423B-129C-4B17-92F9-AAA0939C8C8A}" srcOrd="0" destOrd="0" presId="urn:microsoft.com/office/officeart/2005/8/layout/hProcess11"/>
    <dgm:cxn modelId="{72B3F231-160E-4138-AD1B-F2C891720581}" type="presParOf" srcId="{74325669-C6FE-43AF-A0FE-1181A1309F8E}" destId="{0D958177-2E53-4751-924C-93AB85187F04}" srcOrd="1" destOrd="0" presId="urn:microsoft.com/office/officeart/2005/8/layout/hProcess11"/>
    <dgm:cxn modelId="{7B12BEBC-E990-4A12-A98A-32D063DF244C}" type="presParOf" srcId="{74325669-C6FE-43AF-A0FE-1181A1309F8E}" destId="{B1C115AE-113F-4553-9772-B1B6CA6FEB58}" srcOrd="2" destOrd="0" presId="urn:microsoft.com/office/officeart/2005/8/layout/hProcess11"/>
    <dgm:cxn modelId="{D44C613A-71AA-48E1-BEF3-9B09AC6F0AFD}" type="presParOf" srcId="{A4626530-20D5-48DE-8CBD-560AC310047E}" destId="{933569EF-52DD-4B3E-81BD-4F8506CEF08F}" srcOrd="1" destOrd="0" presId="urn:microsoft.com/office/officeart/2005/8/layout/hProcess11"/>
    <dgm:cxn modelId="{7143290C-30DB-4A34-9096-BE9FE6BC4701}" type="presParOf" srcId="{A4626530-20D5-48DE-8CBD-560AC310047E}" destId="{11115FEB-A8C2-4392-AD76-F60D351F7775}" srcOrd="2" destOrd="0" presId="urn:microsoft.com/office/officeart/2005/8/layout/hProcess11"/>
    <dgm:cxn modelId="{07A10E5D-E982-4757-BBF2-32DFFE68A7E8}" type="presParOf" srcId="{11115FEB-A8C2-4392-AD76-F60D351F7775}" destId="{3DDD9267-30EB-4339-BA89-9B647F03D730}" srcOrd="0" destOrd="0" presId="urn:microsoft.com/office/officeart/2005/8/layout/hProcess11"/>
    <dgm:cxn modelId="{EE9455A0-9AD1-437E-9E97-3329A24E40BA}" type="presParOf" srcId="{11115FEB-A8C2-4392-AD76-F60D351F7775}" destId="{9D9B9911-0330-46B4-915F-B7A0966574AA}" srcOrd="1" destOrd="0" presId="urn:microsoft.com/office/officeart/2005/8/layout/hProcess11"/>
    <dgm:cxn modelId="{963A9EC0-6367-4FE6-B24F-381C99AA2FED}" type="presParOf" srcId="{11115FEB-A8C2-4392-AD76-F60D351F7775}" destId="{DD5BB54F-71C3-4348-A9DF-8CC268363120}" srcOrd="2" destOrd="0" presId="urn:microsoft.com/office/officeart/2005/8/layout/hProcess11"/>
    <dgm:cxn modelId="{C46651DF-17A8-4264-9617-A1B34E2563BE}" type="presParOf" srcId="{A4626530-20D5-48DE-8CBD-560AC310047E}" destId="{2C15CAF5-BF87-44D7-BBE9-2F88687A3CCF}" srcOrd="3" destOrd="0" presId="urn:microsoft.com/office/officeart/2005/8/layout/hProcess11"/>
    <dgm:cxn modelId="{40A9F8A8-57D4-49A3-859F-0B0F305A1F06}" type="presParOf" srcId="{A4626530-20D5-48DE-8CBD-560AC310047E}" destId="{BD55A6E9-7529-4628-829E-1BF94AA07382}" srcOrd="4" destOrd="0" presId="urn:microsoft.com/office/officeart/2005/8/layout/hProcess11"/>
    <dgm:cxn modelId="{DFE9EEF5-D705-481E-91EB-53CC7339875F}" type="presParOf" srcId="{BD55A6E9-7529-4628-829E-1BF94AA07382}" destId="{FDAF5703-FFA0-4C7F-B79E-42796B962BC7}" srcOrd="0" destOrd="0" presId="urn:microsoft.com/office/officeart/2005/8/layout/hProcess11"/>
    <dgm:cxn modelId="{503C45AB-B93D-4B0F-8449-E96BF2868394}" type="presParOf" srcId="{BD55A6E9-7529-4628-829E-1BF94AA07382}" destId="{3B972C02-F2F4-42F8-9845-40C7C08BDC83}" srcOrd="1" destOrd="0" presId="urn:microsoft.com/office/officeart/2005/8/layout/hProcess11"/>
    <dgm:cxn modelId="{33289A86-81B1-4ECD-9886-0710827DD2B7}" type="presParOf" srcId="{BD55A6E9-7529-4628-829E-1BF94AA07382}" destId="{4B95666A-CDD8-4232-B372-21652E324EC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2B11A-0B8E-427C-A259-2031B03E0741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E41231-BE1A-4F29-970D-EB06BCBB01A2}">
      <dgm:prSet phldrT="[Text]"/>
      <dgm:spPr/>
      <dgm:t>
        <a:bodyPr/>
        <a:lstStyle/>
        <a:p>
          <a:r>
            <a:rPr lang="en-US" dirty="0"/>
            <a:t>Water Quality Standards</a:t>
          </a:r>
        </a:p>
      </dgm:t>
    </dgm:pt>
    <dgm:pt modelId="{2479F399-F65D-465A-A0A6-09C0F2795B2E}" type="parTrans" cxnId="{2A2E2F91-C978-42E4-BF13-459C49E1B211}">
      <dgm:prSet/>
      <dgm:spPr/>
      <dgm:t>
        <a:bodyPr/>
        <a:lstStyle/>
        <a:p>
          <a:endParaRPr lang="en-US"/>
        </a:p>
      </dgm:t>
    </dgm:pt>
    <dgm:pt modelId="{F660DFB8-558C-4D93-875A-30B18A301A65}" type="sibTrans" cxnId="{2A2E2F91-C978-42E4-BF13-459C49E1B211}">
      <dgm:prSet/>
      <dgm:spPr/>
      <dgm:t>
        <a:bodyPr/>
        <a:lstStyle/>
        <a:p>
          <a:endParaRPr lang="en-US"/>
        </a:p>
      </dgm:t>
    </dgm:pt>
    <dgm:pt modelId="{56A429D4-58B3-4BFE-992C-2147DD423902}">
      <dgm:prSet phldrT="[Text]"/>
      <dgm:spPr/>
      <dgm:t>
        <a:bodyPr/>
        <a:lstStyle/>
        <a:p>
          <a:r>
            <a:rPr lang="en-US" dirty="0"/>
            <a:t>Impaired waters</a:t>
          </a:r>
        </a:p>
      </dgm:t>
    </dgm:pt>
    <dgm:pt modelId="{C8B3B113-FB83-4931-8539-3C6FDADEF594}" type="parTrans" cxnId="{E4B6EEDD-5041-4BEC-9FD5-33EC3E75DD57}">
      <dgm:prSet/>
      <dgm:spPr/>
      <dgm:t>
        <a:bodyPr/>
        <a:lstStyle/>
        <a:p>
          <a:endParaRPr lang="en-US"/>
        </a:p>
      </dgm:t>
    </dgm:pt>
    <dgm:pt modelId="{777163F7-C3D4-4049-AC8C-001CF57311D6}" type="sibTrans" cxnId="{E4B6EEDD-5041-4BEC-9FD5-33EC3E75DD57}">
      <dgm:prSet/>
      <dgm:spPr/>
      <dgm:t>
        <a:bodyPr/>
        <a:lstStyle/>
        <a:p>
          <a:endParaRPr lang="en-US"/>
        </a:p>
      </dgm:t>
    </dgm:pt>
    <dgm:pt modelId="{8C8A8AA3-3CFE-445C-B9C6-F30317174BC9}">
      <dgm:prSet phldrT="[Text]"/>
      <dgm:spPr/>
      <dgm:t>
        <a:bodyPr/>
        <a:lstStyle/>
        <a:p>
          <a:r>
            <a:rPr lang="en-US" dirty="0"/>
            <a:t>Total Maximum Daily Load</a:t>
          </a:r>
        </a:p>
      </dgm:t>
    </dgm:pt>
    <dgm:pt modelId="{34A5C684-757D-480D-AFCC-EABB238809AD}" type="parTrans" cxnId="{D0A8AA3D-F3D2-4E15-900E-CE28816900C8}">
      <dgm:prSet/>
      <dgm:spPr/>
      <dgm:t>
        <a:bodyPr/>
        <a:lstStyle/>
        <a:p>
          <a:endParaRPr lang="en-US"/>
        </a:p>
      </dgm:t>
    </dgm:pt>
    <dgm:pt modelId="{BF0D2127-A5BE-43AA-9F22-71283ECC95F0}" type="sibTrans" cxnId="{D0A8AA3D-F3D2-4E15-900E-CE28816900C8}">
      <dgm:prSet/>
      <dgm:spPr/>
      <dgm:t>
        <a:bodyPr/>
        <a:lstStyle/>
        <a:p>
          <a:endParaRPr lang="en-US"/>
        </a:p>
      </dgm:t>
    </dgm:pt>
    <dgm:pt modelId="{FFD6C43F-7380-4E25-8DF9-30DA8D097F75}">
      <dgm:prSet phldrT="[Text]"/>
      <dgm:spPr/>
      <dgm:t>
        <a:bodyPr/>
        <a:lstStyle/>
        <a:p>
          <a:r>
            <a:rPr lang="en-US" dirty="0"/>
            <a:t>Nine Key Element Watershed Plan</a:t>
          </a:r>
        </a:p>
      </dgm:t>
    </dgm:pt>
    <dgm:pt modelId="{D1447385-116F-48E2-91BB-4BDFA5AD726E}" type="parTrans" cxnId="{04D6B1B4-9777-458B-A561-B94E7D8049C0}">
      <dgm:prSet/>
      <dgm:spPr/>
      <dgm:t>
        <a:bodyPr/>
        <a:lstStyle/>
        <a:p>
          <a:endParaRPr lang="en-US"/>
        </a:p>
      </dgm:t>
    </dgm:pt>
    <dgm:pt modelId="{7763C275-1349-426E-A921-F6AA552681DF}" type="sibTrans" cxnId="{04D6B1B4-9777-458B-A561-B94E7D8049C0}">
      <dgm:prSet/>
      <dgm:spPr/>
      <dgm:t>
        <a:bodyPr/>
        <a:lstStyle/>
        <a:p>
          <a:endParaRPr lang="en-US"/>
        </a:p>
      </dgm:t>
    </dgm:pt>
    <dgm:pt modelId="{6B6AA499-658C-4E23-9BFE-50F641B09B05}">
      <dgm:prSet phldrT="[Text]"/>
      <dgm:spPr/>
      <dgm:t>
        <a:bodyPr/>
        <a:lstStyle/>
        <a:p>
          <a:r>
            <a:rPr lang="en-US" dirty="0"/>
            <a:t>Water Quality Monitoring</a:t>
          </a:r>
        </a:p>
      </dgm:t>
    </dgm:pt>
    <dgm:pt modelId="{7D678B51-CCE5-4097-802E-B9816819D195}" type="parTrans" cxnId="{62CD07CC-55AF-4C2F-84E0-EB5BD061BDC5}">
      <dgm:prSet/>
      <dgm:spPr/>
      <dgm:t>
        <a:bodyPr/>
        <a:lstStyle/>
        <a:p>
          <a:endParaRPr lang="en-US"/>
        </a:p>
      </dgm:t>
    </dgm:pt>
    <dgm:pt modelId="{B5ABD0F2-2C2D-4696-ABFF-7D23EB248D4B}" type="sibTrans" cxnId="{62CD07CC-55AF-4C2F-84E0-EB5BD061BDC5}">
      <dgm:prSet/>
      <dgm:spPr/>
      <dgm:t>
        <a:bodyPr/>
        <a:lstStyle/>
        <a:p>
          <a:endParaRPr lang="en-US"/>
        </a:p>
      </dgm:t>
    </dgm:pt>
    <dgm:pt modelId="{373F7B18-1643-4A30-9DDF-4BB2D4B86480}" type="pres">
      <dgm:prSet presAssocID="{3BB2B11A-0B8E-427C-A259-2031B03E0741}" presName="cycle" presStyleCnt="0">
        <dgm:presLayoutVars>
          <dgm:dir/>
          <dgm:resizeHandles val="exact"/>
        </dgm:presLayoutVars>
      </dgm:prSet>
      <dgm:spPr/>
    </dgm:pt>
    <dgm:pt modelId="{93E90F41-2FFE-4475-923C-21238AC66074}" type="pres">
      <dgm:prSet presAssocID="{FEE41231-BE1A-4F29-970D-EB06BCBB01A2}" presName="node" presStyleLbl="node1" presStyleIdx="0" presStyleCnt="5">
        <dgm:presLayoutVars>
          <dgm:bulletEnabled val="1"/>
        </dgm:presLayoutVars>
      </dgm:prSet>
      <dgm:spPr/>
    </dgm:pt>
    <dgm:pt modelId="{1A896AFD-0013-4217-9CCE-28B8929C6650}" type="pres">
      <dgm:prSet presAssocID="{F660DFB8-558C-4D93-875A-30B18A301A65}" presName="sibTrans" presStyleLbl="sibTrans2D1" presStyleIdx="0" presStyleCnt="5"/>
      <dgm:spPr/>
    </dgm:pt>
    <dgm:pt modelId="{CA9E9D07-02B2-4349-8ED8-40532465A854}" type="pres">
      <dgm:prSet presAssocID="{F660DFB8-558C-4D93-875A-30B18A301A65}" presName="connectorText" presStyleLbl="sibTrans2D1" presStyleIdx="0" presStyleCnt="5"/>
      <dgm:spPr/>
    </dgm:pt>
    <dgm:pt modelId="{0F8A98B6-2586-4274-BF69-FEB8A12586A9}" type="pres">
      <dgm:prSet presAssocID="{56A429D4-58B3-4BFE-992C-2147DD423902}" presName="node" presStyleLbl="node1" presStyleIdx="1" presStyleCnt="5">
        <dgm:presLayoutVars>
          <dgm:bulletEnabled val="1"/>
        </dgm:presLayoutVars>
      </dgm:prSet>
      <dgm:spPr/>
    </dgm:pt>
    <dgm:pt modelId="{9FDDA43E-0A6D-417D-BB55-930D752A7215}" type="pres">
      <dgm:prSet presAssocID="{777163F7-C3D4-4049-AC8C-001CF57311D6}" presName="sibTrans" presStyleLbl="sibTrans2D1" presStyleIdx="1" presStyleCnt="5"/>
      <dgm:spPr/>
    </dgm:pt>
    <dgm:pt modelId="{E023CC58-D021-4310-A2B6-AED8C5BB8B96}" type="pres">
      <dgm:prSet presAssocID="{777163F7-C3D4-4049-AC8C-001CF57311D6}" presName="connectorText" presStyleLbl="sibTrans2D1" presStyleIdx="1" presStyleCnt="5"/>
      <dgm:spPr/>
    </dgm:pt>
    <dgm:pt modelId="{02862D9A-426D-4FC0-AF33-E769E8931F54}" type="pres">
      <dgm:prSet presAssocID="{8C8A8AA3-3CFE-445C-B9C6-F30317174BC9}" presName="node" presStyleLbl="node1" presStyleIdx="2" presStyleCnt="5">
        <dgm:presLayoutVars>
          <dgm:bulletEnabled val="1"/>
        </dgm:presLayoutVars>
      </dgm:prSet>
      <dgm:spPr/>
    </dgm:pt>
    <dgm:pt modelId="{F889F1AD-EAC9-469F-BFB7-082F31895539}" type="pres">
      <dgm:prSet presAssocID="{BF0D2127-A5BE-43AA-9F22-71283ECC95F0}" presName="sibTrans" presStyleLbl="sibTrans2D1" presStyleIdx="2" presStyleCnt="5"/>
      <dgm:spPr/>
    </dgm:pt>
    <dgm:pt modelId="{CE140309-8C8F-4B73-A59B-57B4B138CE3F}" type="pres">
      <dgm:prSet presAssocID="{BF0D2127-A5BE-43AA-9F22-71283ECC95F0}" presName="connectorText" presStyleLbl="sibTrans2D1" presStyleIdx="2" presStyleCnt="5"/>
      <dgm:spPr/>
    </dgm:pt>
    <dgm:pt modelId="{6E9D9FEC-E766-4C8C-997E-9430ECF1E08A}" type="pres">
      <dgm:prSet presAssocID="{FFD6C43F-7380-4E25-8DF9-30DA8D097F75}" presName="node" presStyleLbl="node1" presStyleIdx="3" presStyleCnt="5">
        <dgm:presLayoutVars>
          <dgm:bulletEnabled val="1"/>
        </dgm:presLayoutVars>
      </dgm:prSet>
      <dgm:spPr/>
    </dgm:pt>
    <dgm:pt modelId="{C6D80781-4913-4229-B1CF-24C059B5C02A}" type="pres">
      <dgm:prSet presAssocID="{7763C275-1349-426E-A921-F6AA552681DF}" presName="sibTrans" presStyleLbl="sibTrans2D1" presStyleIdx="3" presStyleCnt="5"/>
      <dgm:spPr/>
    </dgm:pt>
    <dgm:pt modelId="{5ADF618E-59E5-494B-B1F0-0C18C6BDB988}" type="pres">
      <dgm:prSet presAssocID="{7763C275-1349-426E-A921-F6AA552681DF}" presName="connectorText" presStyleLbl="sibTrans2D1" presStyleIdx="3" presStyleCnt="5"/>
      <dgm:spPr/>
    </dgm:pt>
    <dgm:pt modelId="{D49CC7B3-8983-4B68-A9AE-C6BE47C5A939}" type="pres">
      <dgm:prSet presAssocID="{6B6AA499-658C-4E23-9BFE-50F641B09B05}" presName="node" presStyleLbl="node1" presStyleIdx="4" presStyleCnt="5">
        <dgm:presLayoutVars>
          <dgm:bulletEnabled val="1"/>
        </dgm:presLayoutVars>
      </dgm:prSet>
      <dgm:spPr/>
    </dgm:pt>
    <dgm:pt modelId="{1B415AD0-7C2B-4EBE-B2FC-55FBF808691E}" type="pres">
      <dgm:prSet presAssocID="{B5ABD0F2-2C2D-4696-ABFF-7D23EB248D4B}" presName="sibTrans" presStyleLbl="sibTrans2D1" presStyleIdx="4" presStyleCnt="5"/>
      <dgm:spPr/>
    </dgm:pt>
    <dgm:pt modelId="{3BC0E8D6-D584-4510-9C1B-1E7EDF14E1C3}" type="pres">
      <dgm:prSet presAssocID="{B5ABD0F2-2C2D-4696-ABFF-7D23EB248D4B}" presName="connectorText" presStyleLbl="sibTrans2D1" presStyleIdx="4" presStyleCnt="5"/>
      <dgm:spPr/>
    </dgm:pt>
  </dgm:ptLst>
  <dgm:cxnLst>
    <dgm:cxn modelId="{FA6EBB06-4D9B-47B4-83A2-D49C306117DE}" type="presOf" srcId="{BF0D2127-A5BE-43AA-9F22-71283ECC95F0}" destId="{F889F1AD-EAC9-469F-BFB7-082F31895539}" srcOrd="0" destOrd="0" presId="urn:microsoft.com/office/officeart/2005/8/layout/cycle2"/>
    <dgm:cxn modelId="{5FAFFF0E-45EF-4764-92A8-4FBC74ECC1AA}" type="presOf" srcId="{56A429D4-58B3-4BFE-992C-2147DD423902}" destId="{0F8A98B6-2586-4274-BF69-FEB8A12586A9}" srcOrd="0" destOrd="0" presId="urn:microsoft.com/office/officeart/2005/8/layout/cycle2"/>
    <dgm:cxn modelId="{0A9B8716-BB51-4F31-8812-46D722370579}" type="presOf" srcId="{BF0D2127-A5BE-43AA-9F22-71283ECC95F0}" destId="{CE140309-8C8F-4B73-A59B-57B4B138CE3F}" srcOrd="1" destOrd="0" presId="urn:microsoft.com/office/officeart/2005/8/layout/cycle2"/>
    <dgm:cxn modelId="{D0A8AA3D-F3D2-4E15-900E-CE28816900C8}" srcId="{3BB2B11A-0B8E-427C-A259-2031B03E0741}" destId="{8C8A8AA3-3CFE-445C-B9C6-F30317174BC9}" srcOrd="2" destOrd="0" parTransId="{34A5C684-757D-480D-AFCC-EABB238809AD}" sibTransId="{BF0D2127-A5BE-43AA-9F22-71283ECC95F0}"/>
    <dgm:cxn modelId="{07712D40-1B4F-468C-86E9-01F42D6405BD}" type="presOf" srcId="{6B6AA499-658C-4E23-9BFE-50F641B09B05}" destId="{D49CC7B3-8983-4B68-A9AE-C6BE47C5A939}" srcOrd="0" destOrd="0" presId="urn:microsoft.com/office/officeart/2005/8/layout/cycle2"/>
    <dgm:cxn modelId="{719B4F5E-F1C0-43A2-B3BB-A4E4557E986B}" type="presOf" srcId="{7763C275-1349-426E-A921-F6AA552681DF}" destId="{C6D80781-4913-4229-B1CF-24C059B5C02A}" srcOrd="0" destOrd="0" presId="urn:microsoft.com/office/officeart/2005/8/layout/cycle2"/>
    <dgm:cxn modelId="{99268369-D77F-411E-AA5A-5E61428BBD40}" type="presOf" srcId="{FFD6C43F-7380-4E25-8DF9-30DA8D097F75}" destId="{6E9D9FEC-E766-4C8C-997E-9430ECF1E08A}" srcOrd="0" destOrd="0" presId="urn:microsoft.com/office/officeart/2005/8/layout/cycle2"/>
    <dgm:cxn modelId="{A9207873-34CC-4C97-8F5B-0AB1A013DECE}" type="presOf" srcId="{B5ABD0F2-2C2D-4696-ABFF-7D23EB248D4B}" destId="{3BC0E8D6-D584-4510-9C1B-1E7EDF14E1C3}" srcOrd="1" destOrd="0" presId="urn:microsoft.com/office/officeart/2005/8/layout/cycle2"/>
    <dgm:cxn modelId="{26CE1176-CEF5-4158-9118-6985271445EC}" type="presOf" srcId="{F660DFB8-558C-4D93-875A-30B18A301A65}" destId="{1A896AFD-0013-4217-9CCE-28B8929C6650}" srcOrd="0" destOrd="0" presId="urn:microsoft.com/office/officeart/2005/8/layout/cycle2"/>
    <dgm:cxn modelId="{90581F89-9F62-4714-AB65-3C3639F1F2E9}" type="presOf" srcId="{F660DFB8-558C-4D93-875A-30B18A301A65}" destId="{CA9E9D07-02B2-4349-8ED8-40532465A854}" srcOrd="1" destOrd="0" presId="urn:microsoft.com/office/officeart/2005/8/layout/cycle2"/>
    <dgm:cxn modelId="{3F677390-EFA7-4191-AA91-D5DD460465E4}" type="presOf" srcId="{8C8A8AA3-3CFE-445C-B9C6-F30317174BC9}" destId="{02862D9A-426D-4FC0-AF33-E769E8931F54}" srcOrd="0" destOrd="0" presId="urn:microsoft.com/office/officeart/2005/8/layout/cycle2"/>
    <dgm:cxn modelId="{2A2E2F91-C978-42E4-BF13-459C49E1B211}" srcId="{3BB2B11A-0B8E-427C-A259-2031B03E0741}" destId="{FEE41231-BE1A-4F29-970D-EB06BCBB01A2}" srcOrd="0" destOrd="0" parTransId="{2479F399-F65D-465A-A0A6-09C0F2795B2E}" sibTransId="{F660DFB8-558C-4D93-875A-30B18A301A65}"/>
    <dgm:cxn modelId="{6EA8B399-396C-4E7E-8810-90887316C281}" type="presOf" srcId="{7763C275-1349-426E-A921-F6AA552681DF}" destId="{5ADF618E-59E5-494B-B1F0-0C18C6BDB988}" srcOrd="1" destOrd="0" presId="urn:microsoft.com/office/officeart/2005/8/layout/cycle2"/>
    <dgm:cxn modelId="{04D6B1B4-9777-458B-A561-B94E7D8049C0}" srcId="{3BB2B11A-0B8E-427C-A259-2031B03E0741}" destId="{FFD6C43F-7380-4E25-8DF9-30DA8D097F75}" srcOrd="3" destOrd="0" parTransId="{D1447385-116F-48E2-91BB-4BDFA5AD726E}" sibTransId="{7763C275-1349-426E-A921-F6AA552681DF}"/>
    <dgm:cxn modelId="{FBD750B5-E0CF-46EA-BF9D-5E213D8BF25D}" type="presOf" srcId="{777163F7-C3D4-4049-AC8C-001CF57311D6}" destId="{E023CC58-D021-4310-A2B6-AED8C5BB8B96}" srcOrd="1" destOrd="0" presId="urn:microsoft.com/office/officeart/2005/8/layout/cycle2"/>
    <dgm:cxn modelId="{BA0B82C2-BD57-4FDF-BF04-6EDFE3450DF2}" type="presOf" srcId="{FEE41231-BE1A-4F29-970D-EB06BCBB01A2}" destId="{93E90F41-2FFE-4475-923C-21238AC66074}" srcOrd="0" destOrd="0" presId="urn:microsoft.com/office/officeart/2005/8/layout/cycle2"/>
    <dgm:cxn modelId="{62CD07CC-55AF-4C2F-84E0-EB5BD061BDC5}" srcId="{3BB2B11A-0B8E-427C-A259-2031B03E0741}" destId="{6B6AA499-658C-4E23-9BFE-50F641B09B05}" srcOrd="4" destOrd="0" parTransId="{7D678B51-CCE5-4097-802E-B9816819D195}" sibTransId="{B5ABD0F2-2C2D-4696-ABFF-7D23EB248D4B}"/>
    <dgm:cxn modelId="{E4B6EEDD-5041-4BEC-9FD5-33EC3E75DD57}" srcId="{3BB2B11A-0B8E-427C-A259-2031B03E0741}" destId="{56A429D4-58B3-4BFE-992C-2147DD423902}" srcOrd="1" destOrd="0" parTransId="{C8B3B113-FB83-4931-8539-3C6FDADEF594}" sibTransId="{777163F7-C3D4-4049-AC8C-001CF57311D6}"/>
    <dgm:cxn modelId="{62318AE1-5F0E-4587-AD3E-513B6C1C4027}" type="presOf" srcId="{777163F7-C3D4-4049-AC8C-001CF57311D6}" destId="{9FDDA43E-0A6D-417D-BB55-930D752A7215}" srcOrd="0" destOrd="0" presId="urn:microsoft.com/office/officeart/2005/8/layout/cycle2"/>
    <dgm:cxn modelId="{B0142FEF-9665-4225-A3D2-492E6E725C7F}" type="presOf" srcId="{B5ABD0F2-2C2D-4696-ABFF-7D23EB248D4B}" destId="{1B415AD0-7C2B-4EBE-B2FC-55FBF808691E}" srcOrd="0" destOrd="0" presId="urn:microsoft.com/office/officeart/2005/8/layout/cycle2"/>
    <dgm:cxn modelId="{356428F7-D95B-4AEF-B3AA-8C3D6035675D}" type="presOf" srcId="{3BB2B11A-0B8E-427C-A259-2031B03E0741}" destId="{373F7B18-1643-4A30-9DDF-4BB2D4B86480}" srcOrd="0" destOrd="0" presId="urn:microsoft.com/office/officeart/2005/8/layout/cycle2"/>
    <dgm:cxn modelId="{6A6838F3-A8E1-4714-85A8-AF1962DA6C4B}" type="presParOf" srcId="{373F7B18-1643-4A30-9DDF-4BB2D4B86480}" destId="{93E90F41-2FFE-4475-923C-21238AC66074}" srcOrd="0" destOrd="0" presId="urn:microsoft.com/office/officeart/2005/8/layout/cycle2"/>
    <dgm:cxn modelId="{DA6B6921-F51C-400C-9C2B-AE53CA20CC32}" type="presParOf" srcId="{373F7B18-1643-4A30-9DDF-4BB2D4B86480}" destId="{1A896AFD-0013-4217-9CCE-28B8929C6650}" srcOrd="1" destOrd="0" presId="urn:microsoft.com/office/officeart/2005/8/layout/cycle2"/>
    <dgm:cxn modelId="{069F6E85-D067-43C9-A2C0-06CC5A53B520}" type="presParOf" srcId="{1A896AFD-0013-4217-9CCE-28B8929C6650}" destId="{CA9E9D07-02B2-4349-8ED8-40532465A854}" srcOrd="0" destOrd="0" presId="urn:microsoft.com/office/officeart/2005/8/layout/cycle2"/>
    <dgm:cxn modelId="{6C6839D3-F9F2-4030-B1C4-C6C54C9D94DA}" type="presParOf" srcId="{373F7B18-1643-4A30-9DDF-4BB2D4B86480}" destId="{0F8A98B6-2586-4274-BF69-FEB8A12586A9}" srcOrd="2" destOrd="0" presId="urn:microsoft.com/office/officeart/2005/8/layout/cycle2"/>
    <dgm:cxn modelId="{FD2331FF-3B6B-45EB-B295-21E37E8753FA}" type="presParOf" srcId="{373F7B18-1643-4A30-9DDF-4BB2D4B86480}" destId="{9FDDA43E-0A6D-417D-BB55-930D752A7215}" srcOrd="3" destOrd="0" presId="urn:microsoft.com/office/officeart/2005/8/layout/cycle2"/>
    <dgm:cxn modelId="{2C82ABA2-9523-446B-B1FA-3AD5897AF6A5}" type="presParOf" srcId="{9FDDA43E-0A6D-417D-BB55-930D752A7215}" destId="{E023CC58-D021-4310-A2B6-AED8C5BB8B96}" srcOrd="0" destOrd="0" presId="urn:microsoft.com/office/officeart/2005/8/layout/cycle2"/>
    <dgm:cxn modelId="{1EB6EBD1-6E88-4FB6-A659-E02DFE84C3F4}" type="presParOf" srcId="{373F7B18-1643-4A30-9DDF-4BB2D4B86480}" destId="{02862D9A-426D-4FC0-AF33-E769E8931F54}" srcOrd="4" destOrd="0" presId="urn:microsoft.com/office/officeart/2005/8/layout/cycle2"/>
    <dgm:cxn modelId="{89AB9294-E366-441D-A02D-D0193245B150}" type="presParOf" srcId="{373F7B18-1643-4A30-9DDF-4BB2D4B86480}" destId="{F889F1AD-EAC9-469F-BFB7-082F31895539}" srcOrd="5" destOrd="0" presId="urn:microsoft.com/office/officeart/2005/8/layout/cycle2"/>
    <dgm:cxn modelId="{C32668A7-491B-459E-B287-F7DDD31FF0CF}" type="presParOf" srcId="{F889F1AD-EAC9-469F-BFB7-082F31895539}" destId="{CE140309-8C8F-4B73-A59B-57B4B138CE3F}" srcOrd="0" destOrd="0" presId="urn:microsoft.com/office/officeart/2005/8/layout/cycle2"/>
    <dgm:cxn modelId="{72088100-5D52-40D9-A3E6-B88C5606DE3C}" type="presParOf" srcId="{373F7B18-1643-4A30-9DDF-4BB2D4B86480}" destId="{6E9D9FEC-E766-4C8C-997E-9430ECF1E08A}" srcOrd="6" destOrd="0" presId="urn:microsoft.com/office/officeart/2005/8/layout/cycle2"/>
    <dgm:cxn modelId="{60C4877F-374B-46AA-8218-DF4CBA2D8473}" type="presParOf" srcId="{373F7B18-1643-4A30-9DDF-4BB2D4B86480}" destId="{C6D80781-4913-4229-B1CF-24C059B5C02A}" srcOrd="7" destOrd="0" presId="urn:microsoft.com/office/officeart/2005/8/layout/cycle2"/>
    <dgm:cxn modelId="{135BFFE4-6A93-4645-B199-6DD1218BF325}" type="presParOf" srcId="{C6D80781-4913-4229-B1CF-24C059B5C02A}" destId="{5ADF618E-59E5-494B-B1F0-0C18C6BDB988}" srcOrd="0" destOrd="0" presId="urn:microsoft.com/office/officeart/2005/8/layout/cycle2"/>
    <dgm:cxn modelId="{87452A9D-0057-48E7-A6BD-56DE70E968B8}" type="presParOf" srcId="{373F7B18-1643-4A30-9DDF-4BB2D4B86480}" destId="{D49CC7B3-8983-4B68-A9AE-C6BE47C5A939}" srcOrd="8" destOrd="0" presId="urn:microsoft.com/office/officeart/2005/8/layout/cycle2"/>
    <dgm:cxn modelId="{73B4F82B-8349-4BE3-8E4B-85C60A580872}" type="presParOf" srcId="{373F7B18-1643-4A30-9DDF-4BB2D4B86480}" destId="{1B415AD0-7C2B-4EBE-B2FC-55FBF808691E}" srcOrd="9" destOrd="0" presId="urn:microsoft.com/office/officeart/2005/8/layout/cycle2"/>
    <dgm:cxn modelId="{1C603A55-48EA-4A50-8DB5-64AD31FBB5AC}" type="presParOf" srcId="{1B415AD0-7C2B-4EBE-B2FC-55FBF808691E}" destId="{3BC0E8D6-D584-4510-9C1B-1E7EDF14E1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B0A654-9107-48A4-A090-C13ED7606E77}" type="doc">
      <dgm:prSet loTypeId="urn:microsoft.com/office/officeart/2011/layout/Circle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38A7955-42F7-44FD-9967-96ED05B4BCD1}">
      <dgm:prSet phldrT="[Text]" custT="1"/>
      <dgm:spPr/>
      <dgm:t>
        <a:bodyPr anchor="t"/>
        <a:lstStyle/>
        <a:p>
          <a:r>
            <a:rPr lang="en-US" sz="2800" b="1" dirty="0">
              <a:latin typeface="+mj-lt"/>
            </a:rPr>
            <a:t>2002</a:t>
          </a:r>
        </a:p>
        <a:p>
          <a:r>
            <a:rPr lang="en-US" sz="2100" dirty="0"/>
            <a:t> Performance standards and prohibitions for all agricultural operations</a:t>
          </a:r>
        </a:p>
      </dgm:t>
    </dgm:pt>
    <dgm:pt modelId="{94289A64-9E1C-4FAF-9377-8A644E358F3D}" type="parTrans" cxnId="{84D27CC9-1641-404F-93FD-1A09F61AF1CE}">
      <dgm:prSet/>
      <dgm:spPr/>
      <dgm:t>
        <a:bodyPr/>
        <a:lstStyle/>
        <a:p>
          <a:endParaRPr lang="en-US"/>
        </a:p>
      </dgm:t>
    </dgm:pt>
    <dgm:pt modelId="{A6F75016-9166-4476-A18C-254811023C88}" type="sibTrans" cxnId="{84D27CC9-1641-404F-93FD-1A09F61AF1CE}">
      <dgm:prSet/>
      <dgm:spPr/>
      <dgm:t>
        <a:bodyPr/>
        <a:lstStyle/>
        <a:p>
          <a:endParaRPr lang="en-US"/>
        </a:p>
      </dgm:t>
    </dgm:pt>
    <dgm:pt modelId="{EE8B0D94-A43D-42C4-965D-84D12D71BB55}">
      <dgm:prSet phldrT="[Text]" custT="1"/>
      <dgm:spPr/>
      <dgm:t>
        <a:bodyPr anchor="t"/>
        <a:lstStyle/>
        <a:p>
          <a:r>
            <a:rPr lang="en-US" sz="2800" b="1" dirty="0">
              <a:latin typeface="+mj-lt"/>
            </a:rPr>
            <a:t>2010</a:t>
          </a:r>
        </a:p>
        <a:p>
          <a:r>
            <a:rPr lang="en-US" sz="2100" dirty="0"/>
            <a:t>Additional standards and prohibitions.</a:t>
          </a:r>
        </a:p>
      </dgm:t>
    </dgm:pt>
    <dgm:pt modelId="{EC2FC9EB-09B1-489B-B8B2-95FBB096EE49}" type="parTrans" cxnId="{A3AFF542-B0AC-4E57-9B90-8571659D79BA}">
      <dgm:prSet/>
      <dgm:spPr/>
      <dgm:t>
        <a:bodyPr/>
        <a:lstStyle/>
        <a:p>
          <a:endParaRPr lang="en-US"/>
        </a:p>
      </dgm:t>
    </dgm:pt>
    <dgm:pt modelId="{A4FE9467-5082-4907-ADA2-BC4DCE9E3220}" type="sibTrans" cxnId="{A3AFF542-B0AC-4E57-9B90-8571659D79BA}">
      <dgm:prSet/>
      <dgm:spPr/>
      <dgm:t>
        <a:bodyPr/>
        <a:lstStyle/>
        <a:p>
          <a:endParaRPr lang="en-US"/>
        </a:p>
      </dgm:t>
    </dgm:pt>
    <dgm:pt modelId="{5F469DBA-8F29-42FC-8379-4DA6DF334066}">
      <dgm:prSet phldrT="[Text]" custT="1"/>
      <dgm:spPr/>
      <dgm:t>
        <a:bodyPr anchor="t"/>
        <a:lstStyle/>
        <a:p>
          <a:r>
            <a:rPr lang="en-US" sz="2800" b="1" dirty="0">
              <a:latin typeface="+mj-lt"/>
            </a:rPr>
            <a:t>2018</a:t>
          </a:r>
        </a:p>
        <a:p>
          <a:r>
            <a:rPr lang="en-US" sz="2200" dirty="0"/>
            <a:t>Targeted performance standard for Silurian bedrock areas.</a:t>
          </a:r>
        </a:p>
      </dgm:t>
    </dgm:pt>
    <dgm:pt modelId="{AF314DFA-DABD-41C2-8F60-4CEDC99F8CBF}" type="parTrans" cxnId="{E1C5FE0B-3ACC-48BA-A485-F7AB91D2B67B}">
      <dgm:prSet/>
      <dgm:spPr/>
      <dgm:t>
        <a:bodyPr/>
        <a:lstStyle/>
        <a:p>
          <a:endParaRPr lang="en-US"/>
        </a:p>
      </dgm:t>
    </dgm:pt>
    <dgm:pt modelId="{97DE03EE-FCA3-4233-9F39-17E4CBA3E058}" type="sibTrans" cxnId="{E1C5FE0B-3ACC-48BA-A485-F7AB91D2B67B}">
      <dgm:prSet/>
      <dgm:spPr/>
      <dgm:t>
        <a:bodyPr/>
        <a:lstStyle/>
        <a:p>
          <a:endParaRPr lang="en-US"/>
        </a:p>
      </dgm:t>
    </dgm:pt>
    <dgm:pt modelId="{0D68935B-0C1A-4E0D-9972-09CE6D28CE31}" type="pres">
      <dgm:prSet presAssocID="{8DB0A654-9107-48A4-A090-C13ED7606E7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0CD7A5-BFD1-4003-89EC-2EF4DE5871E0}" type="pres">
      <dgm:prSet presAssocID="{5F469DBA-8F29-42FC-8379-4DA6DF334066}" presName="Accent3" presStyleCnt="0"/>
      <dgm:spPr/>
    </dgm:pt>
    <dgm:pt modelId="{A516CE72-8BA6-4C08-8A40-644CD92425DC}" type="pres">
      <dgm:prSet presAssocID="{5F469DBA-8F29-42FC-8379-4DA6DF334066}" presName="Accent" presStyleLbl="node1" presStyleIdx="0" presStyleCnt="3" custScaleX="119404" custScaleY="119404" custLinFactNeighborX="17216"/>
      <dgm:spPr/>
    </dgm:pt>
    <dgm:pt modelId="{7644FCAF-1FE2-4C93-A7D9-2A6F0F2A4ECD}" type="pres">
      <dgm:prSet presAssocID="{5F469DBA-8F29-42FC-8379-4DA6DF334066}" presName="ParentBackground3" presStyleCnt="0"/>
      <dgm:spPr/>
    </dgm:pt>
    <dgm:pt modelId="{BF643F76-5B0C-4841-A052-FF3CC8735239}" type="pres">
      <dgm:prSet presAssocID="{5F469DBA-8F29-42FC-8379-4DA6DF334066}" presName="ParentBackground" presStyleLbl="fgAcc1" presStyleIdx="0" presStyleCnt="3" custScaleX="119404" custScaleY="119404" custLinFactNeighborX="18464"/>
      <dgm:spPr/>
    </dgm:pt>
    <dgm:pt modelId="{92264D1D-0676-4D4E-83D1-02BE7DD9B418}" type="pres">
      <dgm:prSet presAssocID="{5F469DBA-8F29-42FC-8379-4DA6DF33406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DFF75A7-3BD6-4720-8093-59D39653C2A0}" type="pres">
      <dgm:prSet presAssocID="{EE8B0D94-A43D-42C4-965D-84D12D71BB55}" presName="Accent2" presStyleCnt="0"/>
      <dgm:spPr/>
    </dgm:pt>
    <dgm:pt modelId="{34AC8015-F9DC-4747-89B1-87916F2F98CA}" type="pres">
      <dgm:prSet presAssocID="{EE8B0D94-A43D-42C4-965D-84D12D71BB55}" presName="Accent" presStyleLbl="node1" presStyleIdx="1" presStyleCnt="3" custScaleX="119404" custScaleY="119404"/>
      <dgm:spPr/>
    </dgm:pt>
    <dgm:pt modelId="{DEB2348C-560A-4DCB-A943-DD804477926E}" type="pres">
      <dgm:prSet presAssocID="{EE8B0D94-A43D-42C4-965D-84D12D71BB55}" presName="ParentBackground2" presStyleCnt="0"/>
      <dgm:spPr/>
    </dgm:pt>
    <dgm:pt modelId="{FE270B23-8488-4638-92E1-DD9F33D7C858}" type="pres">
      <dgm:prSet presAssocID="{EE8B0D94-A43D-42C4-965D-84D12D71BB55}" presName="ParentBackground" presStyleLbl="fgAcc1" presStyleIdx="1" presStyleCnt="3" custScaleX="119404" custScaleY="119404"/>
      <dgm:spPr/>
    </dgm:pt>
    <dgm:pt modelId="{52A94575-BB9A-4A6E-8A7D-351C555F7AC3}" type="pres">
      <dgm:prSet presAssocID="{EE8B0D94-A43D-42C4-965D-84D12D71BB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6C21302-0184-459B-A730-3169BB49A483}" type="pres">
      <dgm:prSet presAssocID="{038A7955-42F7-44FD-9967-96ED05B4BCD1}" presName="Accent1" presStyleCnt="0"/>
      <dgm:spPr/>
    </dgm:pt>
    <dgm:pt modelId="{EDF5936D-72F9-4DB4-91A1-4719E25CE016}" type="pres">
      <dgm:prSet presAssocID="{038A7955-42F7-44FD-9967-96ED05B4BCD1}" presName="Accent" presStyleLbl="node1" presStyleIdx="2" presStyleCnt="3" custScaleX="119404" custScaleY="119404" custLinFactNeighborX="-12208"/>
      <dgm:spPr/>
    </dgm:pt>
    <dgm:pt modelId="{2D727B9D-30CE-479C-8AA7-4296755E5993}" type="pres">
      <dgm:prSet presAssocID="{038A7955-42F7-44FD-9967-96ED05B4BCD1}" presName="ParentBackground1" presStyleCnt="0"/>
      <dgm:spPr/>
    </dgm:pt>
    <dgm:pt modelId="{4DBCA6E9-B9B0-4CBD-83F9-7E135E241A8D}" type="pres">
      <dgm:prSet presAssocID="{038A7955-42F7-44FD-9967-96ED05B4BCD1}" presName="ParentBackground" presStyleLbl="fgAcc1" presStyleIdx="2" presStyleCnt="3" custScaleX="119404" custScaleY="119404" custLinFactNeighborX="-18464"/>
      <dgm:spPr/>
    </dgm:pt>
    <dgm:pt modelId="{107A05F2-A70E-4812-976D-88E2BC80DCBF}" type="pres">
      <dgm:prSet presAssocID="{038A7955-42F7-44FD-9967-96ED05B4BCD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86000B-9E8F-4668-9BE0-553A8AAA71FC}" type="presOf" srcId="{EE8B0D94-A43D-42C4-965D-84D12D71BB55}" destId="{52A94575-BB9A-4A6E-8A7D-351C555F7AC3}" srcOrd="1" destOrd="0" presId="urn:microsoft.com/office/officeart/2011/layout/CircleProcess"/>
    <dgm:cxn modelId="{E1C5FE0B-3ACC-48BA-A485-F7AB91D2B67B}" srcId="{8DB0A654-9107-48A4-A090-C13ED7606E77}" destId="{5F469DBA-8F29-42FC-8379-4DA6DF334066}" srcOrd="2" destOrd="0" parTransId="{AF314DFA-DABD-41C2-8F60-4CEDC99F8CBF}" sibTransId="{97DE03EE-FCA3-4233-9F39-17E4CBA3E058}"/>
    <dgm:cxn modelId="{2ADC0024-B901-4F38-B24F-B8C71FD9DE84}" type="presOf" srcId="{038A7955-42F7-44FD-9967-96ED05B4BCD1}" destId="{107A05F2-A70E-4812-976D-88E2BC80DCBF}" srcOrd="1" destOrd="0" presId="urn:microsoft.com/office/officeart/2011/layout/CircleProcess"/>
    <dgm:cxn modelId="{C794E037-AD0C-4FBF-A877-E49665E5C185}" type="presOf" srcId="{038A7955-42F7-44FD-9967-96ED05B4BCD1}" destId="{4DBCA6E9-B9B0-4CBD-83F9-7E135E241A8D}" srcOrd="0" destOrd="0" presId="urn:microsoft.com/office/officeart/2011/layout/CircleProcess"/>
    <dgm:cxn modelId="{A3AFF542-B0AC-4E57-9B90-8571659D79BA}" srcId="{8DB0A654-9107-48A4-A090-C13ED7606E77}" destId="{EE8B0D94-A43D-42C4-965D-84D12D71BB55}" srcOrd="1" destOrd="0" parTransId="{EC2FC9EB-09B1-489B-B8B2-95FBB096EE49}" sibTransId="{A4FE9467-5082-4907-ADA2-BC4DCE9E3220}"/>
    <dgm:cxn modelId="{7A56F185-F56A-4973-A15A-E53D9CB10254}" type="presOf" srcId="{EE8B0D94-A43D-42C4-965D-84D12D71BB55}" destId="{FE270B23-8488-4638-92E1-DD9F33D7C858}" srcOrd="0" destOrd="0" presId="urn:microsoft.com/office/officeart/2011/layout/CircleProcess"/>
    <dgm:cxn modelId="{29B89FAF-C50C-4AE6-9B5A-2AB506947CBA}" type="presOf" srcId="{8DB0A654-9107-48A4-A090-C13ED7606E77}" destId="{0D68935B-0C1A-4E0D-9972-09CE6D28CE31}" srcOrd="0" destOrd="0" presId="urn:microsoft.com/office/officeart/2011/layout/CircleProcess"/>
    <dgm:cxn modelId="{8C6991BB-1490-4695-B5DD-68E9499120A8}" type="presOf" srcId="{5F469DBA-8F29-42FC-8379-4DA6DF334066}" destId="{92264D1D-0676-4D4E-83D1-02BE7DD9B418}" srcOrd="1" destOrd="0" presId="urn:microsoft.com/office/officeart/2011/layout/CircleProcess"/>
    <dgm:cxn modelId="{4BAD18C3-6FD0-41A4-9790-36FCE702369C}" type="presOf" srcId="{5F469DBA-8F29-42FC-8379-4DA6DF334066}" destId="{BF643F76-5B0C-4841-A052-FF3CC8735239}" srcOrd="0" destOrd="0" presId="urn:microsoft.com/office/officeart/2011/layout/CircleProcess"/>
    <dgm:cxn modelId="{84D27CC9-1641-404F-93FD-1A09F61AF1CE}" srcId="{8DB0A654-9107-48A4-A090-C13ED7606E77}" destId="{038A7955-42F7-44FD-9967-96ED05B4BCD1}" srcOrd="0" destOrd="0" parTransId="{94289A64-9E1C-4FAF-9377-8A644E358F3D}" sibTransId="{A6F75016-9166-4476-A18C-254811023C88}"/>
    <dgm:cxn modelId="{53FCFC26-E070-4DF4-BF12-1714CD53D633}" type="presParOf" srcId="{0D68935B-0C1A-4E0D-9972-09CE6D28CE31}" destId="{910CD7A5-BFD1-4003-89EC-2EF4DE5871E0}" srcOrd="0" destOrd="0" presId="urn:microsoft.com/office/officeart/2011/layout/CircleProcess"/>
    <dgm:cxn modelId="{BBB8DA7A-FB69-4C1A-8638-2AA15B073B20}" type="presParOf" srcId="{910CD7A5-BFD1-4003-89EC-2EF4DE5871E0}" destId="{A516CE72-8BA6-4C08-8A40-644CD92425DC}" srcOrd="0" destOrd="0" presId="urn:microsoft.com/office/officeart/2011/layout/CircleProcess"/>
    <dgm:cxn modelId="{7EF1466C-6658-443F-BB02-4BC71CB8DF48}" type="presParOf" srcId="{0D68935B-0C1A-4E0D-9972-09CE6D28CE31}" destId="{7644FCAF-1FE2-4C93-A7D9-2A6F0F2A4ECD}" srcOrd="1" destOrd="0" presId="urn:microsoft.com/office/officeart/2011/layout/CircleProcess"/>
    <dgm:cxn modelId="{DE33FB1D-CE38-4D1C-971F-E31FA7060291}" type="presParOf" srcId="{7644FCAF-1FE2-4C93-A7D9-2A6F0F2A4ECD}" destId="{BF643F76-5B0C-4841-A052-FF3CC8735239}" srcOrd="0" destOrd="0" presId="urn:microsoft.com/office/officeart/2011/layout/CircleProcess"/>
    <dgm:cxn modelId="{25DFA97D-102A-47B0-AF4D-D4837DB2DA56}" type="presParOf" srcId="{0D68935B-0C1A-4E0D-9972-09CE6D28CE31}" destId="{92264D1D-0676-4D4E-83D1-02BE7DD9B418}" srcOrd="2" destOrd="0" presId="urn:microsoft.com/office/officeart/2011/layout/CircleProcess"/>
    <dgm:cxn modelId="{C15E8787-D273-4E0B-A72A-85D5BA6AD336}" type="presParOf" srcId="{0D68935B-0C1A-4E0D-9972-09CE6D28CE31}" destId="{7DFF75A7-3BD6-4720-8093-59D39653C2A0}" srcOrd="3" destOrd="0" presId="urn:microsoft.com/office/officeart/2011/layout/CircleProcess"/>
    <dgm:cxn modelId="{6BF8B755-2524-4DBE-910A-7E58FC4B261D}" type="presParOf" srcId="{7DFF75A7-3BD6-4720-8093-59D39653C2A0}" destId="{34AC8015-F9DC-4747-89B1-87916F2F98CA}" srcOrd="0" destOrd="0" presId="urn:microsoft.com/office/officeart/2011/layout/CircleProcess"/>
    <dgm:cxn modelId="{ACF0A78C-D802-42E1-8E1F-4BE793EFBC4F}" type="presParOf" srcId="{0D68935B-0C1A-4E0D-9972-09CE6D28CE31}" destId="{DEB2348C-560A-4DCB-A943-DD804477926E}" srcOrd="4" destOrd="0" presId="urn:microsoft.com/office/officeart/2011/layout/CircleProcess"/>
    <dgm:cxn modelId="{D73FE422-0C95-45FD-97D7-EA374E7535DC}" type="presParOf" srcId="{DEB2348C-560A-4DCB-A943-DD804477926E}" destId="{FE270B23-8488-4638-92E1-DD9F33D7C858}" srcOrd="0" destOrd="0" presId="urn:microsoft.com/office/officeart/2011/layout/CircleProcess"/>
    <dgm:cxn modelId="{4516FF41-2914-4B02-B6D6-377FEC71FAAA}" type="presParOf" srcId="{0D68935B-0C1A-4E0D-9972-09CE6D28CE31}" destId="{52A94575-BB9A-4A6E-8A7D-351C555F7AC3}" srcOrd="5" destOrd="0" presId="urn:microsoft.com/office/officeart/2011/layout/CircleProcess"/>
    <dgm:cxn modelId="{1BEE351B-1C22-4DD6-A9D4-9DD87DDDA136}" type="presParOf" srcId="{0D68935B-0C1A-4E0D-9972-09CE6D28CE31}" destId="{C6C21302-0184-459B-A730-3169BB49A483}" srcOrd="6" destOrd="0" presId="urn:microsoft.com/office/officeart/2011/layout/CircleProcess"/>
    <dgm:cxn modelId="{F6C3CC06-BDEF-4518-B930-55602187EC5C}" type="presParOf" srcId="{C6C21302-0184-459B-A730-3169BB49A483}" destId="{EDF5936D-72F9-4DB4-91A1-4719E25CE016}" srcOrd="0" destOrd="0" presId="urn:microsoft.com/office/officeart/2011/layout/CircleProcess"/>
    <dgm:cxn modelId="{6555A19F-C8ED-4401-9FB6-67BC1B24157B}" type="presParOf" srcId="{0D68935B-0C1A-4E0D-9972-09CE6D28CE31}" destId="{2D727B9D-30CE-479C-8AA7-4296755E5993}" srcOrd="7" destOrd="0" presId="urn:microsoft.com/office/officeart/2011/layout/CircleProcess"/>
    <dgm:cxn modelId="{C7C2F23D-D109-4ED1-95C6-1659FDC86EB5}" type="presParOf" srcId="{2D727B9D-30CE-479C-8AA7-4296755E5993}" destId="{4DBCA6E9-B9B0-4CBD-83F9-7E135E241A8D}" srcOrd="0" destOrd="0" presId="urn:microsoft.com/office/officeart/2011/layout/CircleProcess"/>
    <dgm:cxn modelId="{607DEE3A-6CE5-4647-B000-E280587C5216}" type="presParOf" srcId="{0D68935B-0C1A-4E0D-9972-09CE6D28CE31}" destId="{107A05F2-A70E-4812-976D-88E2BC80DCB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549384-8B61-4D60-9F98-F20850E132B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63547B-8672-4FC0-A516-43A0CCC241BD}">
      <dgm:prSet phldrT="[Text]" custT="1"/>
      <dgm:spPr/>
      <dgm:t>
        <a:bodyPr/>
        <a:lstStyle/>
        <a:p>
          <a:r>
            <a:rPr lang="en-US" sz="2400" b="1" dirty="0"/>
            <a:t>Large-Scale </a:t>
          </a:r>
        </a:p>
        <a:p>
          <a:r>
            <a:rPr lang="en-US" sz="2400" b="1" dirty="0"/>
            <a:t>Non-TMDL</a:t>
          </a:r>
        </a:p>
      </dgm:t>
    </dgm:pt>
    <dgm:pt modelId="{606B0943-A70F-4F20-8210-527DEF0F1FBF}" type="parTrans" cxnId="{1AE77F1F-FCB5-4547-88C8-9548022F4AA6}">
      <dgm:prSet/>
      <dgm:spPr/>
      <dgm:t>
        <a:bodyPr/>
        <a:lstStyle/>
        <a:p>
          <a:endParaRPr lang="en-US"/>
        </a:p>
      </dgm:t>
    </dgm:pt>
    <dgm:pt modelId="{27C51802-0E2F-49BC-981C-8321B3209F75}" type="sibTrans" cxnId="{1AE77F1F-FCB5-4547-88C8-9548022F4AA6}">
      <dgm:prSet/>
      <dgm:spPr/>
      <dgm:t>
        <a:bodyPr/>
        <a:lstStyle/>
        <a:p>
          <a:endParaRPr lang="en-US"/>
        </a:p>
      </dgm:t>
    </dgm:pt>
    <dgm:pt modelId="{AA97E282-7A90-4849-8910-29A3A2CFEB5C}">
      <dgm:prSet phldrT="[Text]" custT="1"/>
      <dgm:spPr/>
      <dgm:t>
        <a:bodyPr/>
        <a:lstStyle/>
        <a:p>
          <a:r>
            <a:rPr lang="en-US" sz="2400" b="1" dirty="0"/>
            <a:t>Large-Scale </a:t>
          </a:r>
        </a:p>
        <a:p>
          <a:r>
            <a:rPr lang="en-US" sz="2400" b="1" dirty="0"/>
            <a:t>TMDL</a:t>
          </a:r>
        </a:p>
      </dgm:t>
    </dgm:pt>
    <dgm:pt modelId="{8DE95A17-22F0-4D54-A6B8-1EF3227255C7}" type="parTrans" cxnId="{B263EE10-CF9C-43B5-ABAD-985DAB89D546}">
      <dgm:prSet/>
      <dgm:spPr/>
      <dgm:t>
        <a:bodyPr/>
        <a:lstStyle/>
        <a:p>
          <a:endParaRPr lang="en-US"/>
        </a:p>
      </dgm:t>
    </dgm:pt>
    <dgm:pt modelId="{0D5DB698-04D8-4530-A6DD-3F010BD20197}" type="sibTrans" cxnId="{B263EE10-CF9C-43B5-ABAD-985DAB89D546}">
      <dgm:prSet/>
      <dgm:spPr/>
      <dgm:t>
        <a:bodyPr/>
        <a:lstStyle/>
        <a:p>
          <a:endParaRPr lang="en-US"/>
        </a:p>
      </dgm:t>
    </dgm:pt>
    <dgm:pt modelId="{C38672E6-6592-40E9-A30E-F00B3FF21466}">
      <dgm:prSet phldrT="[Text]" custT="1"/>
      <dgm:spPr/>
      <dgm:t>
        <a:bodyPr/>
        <a:lstStyle/>
        <a:p>
          <a:r>
            <a:rPr lang="en-US" sz="2400" b="1" dirty="0"/>
            <a:t>Small-Scale </a:t>
          </a:r>
        </a:p>
        <a:p>
          <a:r>
            <a:rPr lang="en-US" sz="2400" b="1" dirty="0"/>
            <a:t>Non-TMDL</a:t>
          </a:r>
        </a:p>
      </dgm:t>
    </dgm:pt>
    <dgm:pt modelId="{7E88FE7D-EE73-472E-A355-19FC258925D4}" type="parTrans" cxnId="{27257AE2-ABA3-4E9B-A247-E793A0394AA0}">
      <dgm:prSet/>
      <dgm:spPr/>
      <dgm:t>
        <a:bodyPr/>
        <a:lstStyle/>
        <a:p>
          <a:endParaRPr lang="en-US"/>
        </a:p>
      </dgm:t>
    </dgm:pt>
    <dgm:pt modelId="{FC3B2A0B-16E5-46F4-A20B-9367CBF23379}" type="sibTrans" cxnId="{27257AE2-ABA3-4E9B-A247-E793A0394AA0}">
      <dgm:prSet/>
      <dgm:spPr/>
      <dgm:t>
        <a:bodyPr/>
        <a:lstStyle/>
        <a:p>
          <a:endParaRPr lang="en-US"/>
        </a:p>
      </dgm:t>
    </dgm:pt>
    <dgm:pt modelId="{E4AA7368-12FE-4DE7-B29A-3FE87128E844}">
      <dgm:prSet phldrT="[Text]" custT="1"/>
      <dgm:spPr/>
      <dgm:t>
        <a:bodyPr/>
        <a:lstStyle/>
        <a:p>
          <a:r>
            <a:rPr lang="en-US" sz="2400" b="1"/>
            <a:t>Small-Scale </a:t>
          </a:r>
        </a:p>
        <a:p>
          <a:r>
            <a:rPr lang="en-US" sz="2400" b="1"/>
            <a:t>TMDL</a:t>
          </a:r>
          <a:endParaRPr lang="en-US" sz="2400" b="1" dirty="0"/>
        </a:p>
      </dgm:t>
    </dgm:pt>
    <dgm:pt modelId="{7E33AA8C-2371-433E-A156-555486AFFE40}" type="parTrans" cxnId="{04CFA272-8932-49E9-BCD7-9E7532A11796}">
      <dgm:prSet/>
      <dgm:spPr/>
      <dgm:t>
        <a:bodyPr/>
        <a:lstStyle/>
        <a:p>
          <a:endParaRPr lang="en-US"/>
        </a:p>
      </dgm:t>
    </dgm:pt>
    <dgm:pt modelId="{634DA2CB-AF91-4D88-8557-F569A40170CB}" type="sibTrans" cxnId="{04CFA272-8932-49E9-BCD7-9E7532A11796}">
      <dgm:prSet/>
      <dgm:spPr/>
      <dgm:t>
        <a:bodyPr/>
        <a:lstStyle/>
        <a:p>
          <a:endParaRPr lang="en-US"/>
        </a:p>
      </dgm:t>
    </dgm:pt>
    <dgm:pt modelId="{E1CF4A57-51C3-4C60-9209-BEAE92BE7D14}" type="pres">
      <dgm:prSet presAssocID="{14549384-8B61-4D60-9F98-F20850E132B9}" presName="diagram" presStyleCnt="0">
        <dgm:presLayoutVars>
          <dgm:dir/>
          <dgm:resizeHandles val="exact"/>
        </dgm:presLayoutVars>
      </dgm:prSet>
      <dgm:spPr/>
    </dgm:pt>
    <dgm:pt modelId="{1A029F6E-8AA5-47E5-98BC-97FBF679380C}" type="pres">
      <dgm:prSet presAssocID="{D463547B-8672-4FC0-A516-43A0CCC241BD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D6B30820-AC81-4AEC-8558-E68EA5DC5D27}" type="pres">
      <dgm:prSet presAssocID="{27C51802-0E2F-49BC-981C-8321B3209F75}" presName="sibTrans" presStyleCnt="0"/>
      <dgm:spPr/>
    </dgm:pt>
    <dgm:pt modelId="{158ADF1E-4DF2-437F-8BBE-E115D4FB8162}" type="pres">
      <dgm:prSet presAssocID="{AA97E282-7A90-4849-8910-29A3A2CFEB5C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7480C1A3-B0AF-4784-A250-CF574C8256E6}" type="pres">
      <dgm:prSet presAssocID="{0D5DB698-04D8-4530-A6DD-3F010BD20197}" presName="sibTrans" presStyleCnt="0"/>
      <dgm:spPr/>
    </dgm:pt>
    <dgm:pt modelId="{ED1083AD-95AF-4ADF-BAFA-ACEB1EDD0295}" type="pres">
      <dgm:prSet presAssocID="{C38672E6-6592-40E9-A30E-F00B3FF21466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751E4828-1A50-4343-AB78-EA55BAFC6760}" type="pres">
      <dgm:prSet presAssocID="{FC3B2A0B-16E5-46F4-A20B-9367CBF23379}" presName="sibTrans" presStyleCnt="0"/>
      <dgm:spPr/>
    </dgm:pt>
    <dgm:pt modelId="{3FB4B4BC-941D-4FD1-BCA0-2035E46717B0}" type="pres">
      <dgm:prSet presAssocID="{E4AA7368-12FE-4DE7-B29A-3FE87128E84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263EE10-CF9C-43B5-ABAD-985DAB89D546}" srcId="{14549384-8B61-4D60-9F98-F20850E132B9}" destId="{AA97E282-7A90-4849-8910-29A3A2CFEB5C}" srcOrd="1" destOrd="0" parTransId="{8DE95A17-22F0-4D54-A6B8-1EF3227255C7}" sibTransId="{0D5DB698-04D8-4530-A6DD-3F010BD20197}"/>
    <dgm:cxn modelId="{01D81411-673E-45B8-82BA-98D2C9F59516}" type="presOf" srcId="{C38672E6-6592-40E9-A30E-F00B3FF21466}" destId="{ED1083AD-95AF-4ADF-BAFA-ACEB1EDD0295}" srcOrd="0" destOrd="0" presId="urn:microsoft.com/office/officeart/2005/8/layout/default"/>
    <dgm:cxn modelId="{1AE77F1F-FCB5-4547-88C8-9548022F4AA6}" srcId="{14549384-8B61-4D60-9F98-F20850E132B9}" destId="{D463547B-8672-4FC0-A516-43A0CCC241BD}" srcOrd="0" destOrd="0" parTransId="{606B0943-A70F-4F20-8210-527DEF0F1FBF}" sibTransId="{27C51802-0E2F-49BC-981C-8321B3209F75}"/>
    <dgm:cxn modelId="{C06D1225-6DDC-475B-B63F-05FED9B45CB9}" type="presOf" srcId="{E4AA7368-12FE-4DE7-B29A-3FE87128E844}" destId="{3FB4B4BC-941D-4FD1-BCA0-2035E46717B0}" srcOrd="0" destOrd="0" presId="urn:microsoft.com/office/officeart/2005/8/layout/default"/>
    <dgm:cxn modelId="{4354485E-4477-4C02-9ED0-0251111EFFFD}" type="presOf" srcId="{AA97E282-7A90-4849-8910-29A3A2CFEB5C}" destId="{158ADF1E-4DF2-437F-8BBE-E115D4FB8162}" srcOrd="0" destOrd="0" presId="urn:microsoft.com/office/officeart/2005/8/layout/default"/>
    <dgm:cxn modelId="{2228BA62-4FCB-4906-ACE8-BCAB766429B6}" type="presOf" srcId="{D463547B-8672-4FC0-A516-43A0CCC241BD}" destId="{1A029F6E-8AA5-47E5-98BC-97FBF679380C}" srcOrd="0" destOrd="0" presId="urn:microsoft.com/office/officeart/2005/8/layout/default"/>
    <dgm:cxn modelId="{04CFA272-8932-49E9-BCD7-9E7532A11796}" srcId="{14549384-8B61-4D60-9F98-F20850E132B9}" destId="{E4AA7368-12FE-4DE7-B29A-3FE87128E844}" srcOrd="3" destOrd="0" parTransId="{7E33AA8C-2371-433E-A156-555486AFFE40}" sibTransId="{634DA2CB-AF91-4D88-8557-F569A40170CB}"/>
    <dgm:cxn modelId="{A2D322A9-E15D-43CF-8323-9FFD63A7D208}" type="presOf" srcId="{14549384-8B61-4D60-9F98-F20850E132B9}" destId="{E1CF4A57-51C3-4C60-9209-BEAE92BE7D14}" srcOrd="0" destOrd="0" presId="urn:microsoft.com/office/officeart/2005/8/layout/default"/>
    <dgm:cxn modelId="{27257AE2-ABA3-4E9B-A247-E793A0394AA0}" srcId="{14549384-8B61-4D60-9F98-F20850E132B9}" destId="{C38672E6-6592-40E9-A30E-F00B3FF21466}" srcOrd="2" destOrd="0" parTransId="{7E88FE7D-EE73-472E-A355-19FC258925D4}" sibTransId="{FC3B2A0B-16E5-46F4-A20B-9367CBF23379}"/>
    <dgm:cxn modelId="{DD8BE4BE-AAD0-45EC-A581-54B87A643A98}" type="presParOf" srcId="{E1CF4A57-51C3-4C60-9209-BEAE92BE7D14}" destId="{1A029F6E-8AA5-47E5-98BC-97FBF679380C}" srcOrd="0" destOrd="0" presId="urn:microsoft.com/office/officeart/2005/8/layout/default"/>
    <dgm:cxn modelId="{9845AB6F-8C59-4CD6-88D8-4FB7475C7888}" type="presParOf" srcId="{E1CF4A57-51C3-4C60-9209-BEAE92BE7D14}" destId="{D6B30820-AC81-4AEC-8558-E68EA5DC5D27}" srcOrd="1" destOrd="0" presId="urn:microsoft.com/office/officeart/2005/8/layout/default"/>
    <dgm:cxn modelId="{FF6F50F2-0AC1-430F-B0E6-3E307C8F7645}" type="presParOf" srcId="{E1CF4A57-51C3-4C60-9209-BEAE92BE7D14}" destId="{158ADF1E-4DF2-437F-8BBE-E115D4FB8162}" srcOrd="2" destOrd="0" presId="urn:microsoft.com/office/officeart/2005/8/layout/default"/>
    <dgm:cxn modelId="{7CE9B028-17C2-4F5B-B602-ACAE2429C3C7}" type="presParOf" srcId="{E1CF4A57-51C3-4C60-9209-BEAE92BE7D14}" destId="{7480C1A3-B0AF-4784-A250-CF574C8256E6}" srcOrd="3" destOrd="0" presId="urn:microsoft.com/office/officeart/2005/8/layout/default"/>
    <dgm:cxn modelId="{D0F11730-0B74-489B-B31B-4F16EEC7D41C}" type="presParOf" srcId="{E1CF4A57-51C3-4C60-9209-BEAE92BE7D14}" destId="{ED1083AD-95AF-4ADF-BAFA-ACEB1EDD0295}" srcOrd="4" destOrd="0" presId="urn:microsoft.com/office/officeart/2005/8/layout/default"/>
    <dgm:cxn modelId="{514D5516-4761-42FF-8582-3455669A0632}" type="presParOf" srcId="{E1CF4A57-51C3-4C60-9209-BEAE92BE7D14}" destId="{751E4828-1A50-4343-AB78-EA55BAFC6760}" srcOrd="5" destOrd="0" presId="urn:microsoft.com/office/officeart/2005/8/layout/default"/>
    <dgm:cxn modelId="{E7A06C9A-14FA-409F-A6D2-3CA081500443}" type="presParOf" srcId="{E1CF4A57-51C3-4C60-9209-BEAE92BE7D14}" destId="{3FB4B4BC-941D-4FD1-BCA0-2035E46717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27573C-BF9F-4111-8B5D-0B5C93A1C34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E00EE-1741-4E92-8956-F80DB524C035}">
      <dgm:prSet phldrT="[Text]"/>
      <dgm:spPr>
        <a:solidFill>
          <a:srgbClr val="0076A5"/>
        </a:solidFill>
      </dgm:spPr>
      <dgm:t>
        <a:bodyPr/>
        <a:lstStyle/>
        <a:p>
          <a:r>
            <a:rPr lang="en-US" dirty="0"/>
            <a:t>Governmental unit receives NPS grant from DNR</a:t>
          </a:r>
        </a:p>
      </dgm:t>
    </dgm:pt>
    <dgm:pt modelId="{C9130C87-5EBE-4A11-BB64-E86806837BF1}" type="parTrans" cxnId="{1E7AEC19-0B08-4320-B194-348E55E141BA}">
      <dgm:prSet/>
      <dgm:spPr/>
      <dgm:t>
        <a:bodyPr/>
        <a:lstStyle/>
        <a:p>
          <a:endParaRPr lang="en-US"/>
        </a:p>
      </dgm:t>
    </dgm:pt>
    <dgm:pt modelId="{CD0B5CC8-139A-4FE0-948F-A6DEF7037B5D}" type="sibTrans" cxnId="{1E7AEC19-0B08-4320-B194-348E55E141BA}">
      <dgm:prSet/>
      <dgm:spPr>
        <a:solidFill>
          <a:srgbClr val="B9D9EB">
            <a:alpha val="90000"/>
          </a:srgbClr>
        </a:solidFill>
      </dgm:spPr>
      <dgm:t>
        <a:bodyPr/>
        <a:lstStyle/>
        <a:p>
          <a:endParaRPr lang="en-US"/>
        </a:p>
      </dgm:t>
    </dgm:pt>
    <dgm:pt modelId="{C4314461-0E4C-4E5F-B385-C6EA8E8D32D6}">
      <dgm:prSet phldrT="[Text]"/>
      <dgm:spPr>
        <a:solidFill>
          <a:srgbClr val="0076A5"/>
        </a:solidFill>
      </dgm:spPr>
      <dgm:t>
        <a:bodyPr/>
        <a:lstStyle/>
        <a:p>
          <a:r>
            <a:rPr lang="en-US" dirty="0"/>
            <a:t>Governmental unit implements BMPs in accordance with their grant agreement</a:t>
          </a:r>
        </a:p>
      </dgm:t>
    </dgm:pt>
    <dgm:pt modelId="{EE9A3A6C-2DDA-43FA-8F18-3C7B30232B3A}" type="parTrans" cxnId="{02EAF520-588A-455D-AAC1-79545C97ABE3}">
      <dgm:prSet/>
      <dgm:spPr/>
      <dgm:t>
        <a:bodyPr/>
        <a:lstStyle/>
        <a:p>
          <a:endParaRPr lang="en-US"/>
        </a:p>
      </dgm:t>
    </dgm:pt>
    <dgm:pt modelId="{E5AF71EC-2EF5-4422-8982-8B54C1097582}" type="sibTrans" cxnId="{02EAF520-588A-455D-AAC1-79545C97ABE3}">
      <dgm:prSet/>
      <dgm:spPr>
        <a:solidFill>
          <a:srgbClr val="B9D9EB">
            <a:alpha val="90000"/>
          </a:srgbClr>
        </a:solidFill>
      </dgm:spPr>
      <dgm:t>
        <a:bodyPr/>
        <a:lstStyle/>
        <a:p>
          <a:endParaRPr lang="en-US"/>
        </a:p>
      </dgm:t>
    </dgm:pt>
    <dgm:pt modelId="{CEA689E5-1917-43C4-ACAF-440468AD5CEA}">
      <dgm:prSet phldrT="[Text]"/>
      <dgm:spPr>
        <a:solidFill>
          <a:srgbClr val="3BA975"/>
        </a:solidFill>
      </dgm:spPr>
      <dgm:t>
        <a:bodyPr/>
        <a:lstStyle/>
        <a:p>
          <a:r>
            <a:rPr lang="en-US" dirty="0"/>
            <a:t>Governmental unit uses BITS to submit Final Report of implemented BMPs</a:t>
          </a:r>
        </a:p>
      </dgm:t>
    </dgm:pt>
    <dgm:pt modelId="{B7A96BCC-64C0-4D84-BB45-0308F279427C}" type="parTrans" cxnId="{AF9B53C9-9FBA-47A7-ABEA-C1DFA0D57921}">
      <dgm:prSet/>
      <dgm:spPr/>
      <dgm:t>
        <a:bodyPr/>
        <a:lstStyle/>
        <a:p>
          <a:endParaRPr lang="en-US"/>
        </a:p>
      </dgm:t>
    </dgm:pt>
    <dgm:pt modelId="{EFA4E3CC-A96E-4B3B-BD19-BC55C8D21AE2}" type="sibTrans" cxnId="{AF9B53C9-9FBA-47A7-ABEA-C1DFA0D57921}">
      <dgm:prSet/>
      <dgm:spPr>
        <a:solidFill>
          <a:srgbClr val="B9D9EB">
            <a:alpha val="90000"/>
          </a:srgbClr>
        </a:solidFill>
      </dgm:spPr>
      <dgm:t>
        <a:bodyPr/>
        <a:lstStyle/>
        <a:p>
          <a:endParaRPr lang="en-US"/>
        </a:p>
      </dgm:t>
    </dgm:pt>
    <dgm:pt modelId="{89E52B49-11B3-4294-B016-880DEF2A8888}">
      <dgm:prSet phldrT="[Text]"/>
      <dgm:spPr>
        <a:solidFill>
          <a:srgbClr val="0076A5"/>
        </a:solidFill>
      </dgm:spPr>
      <dgm:t>
        <a:bodyPr/>
        <a:lstStyle/>
        <a:p>
          <a:r>
            <a:rPr lang="en-US" dirty="0"/>
            <a:t>Governmental unit submits reimbursement request</a:t>
          </a:r>
        </a:p>
      </dgm:t>
    </dgm:pt>
    <dgm:pt modelId="{D4F7AF35-D15B-4364-950C-7B63691010D2}" type="parTrans" cxnId="{C8229820-9A93-49C9-8E02-D9FF5F822F11}">
      <dgm:prSet/>
      <dgm:spPr/>
      <dgm:t>
        <a:bodyPr/>
        <a:lstStyle/>
        <a:p>
          <a:endParaRPr lang="en-US"/>
        </a:p>
      </dgm:t>
    </dgm:pt>
    <dgm:pt modelId="{BAF9CB75-0290-4DC7-A15B-095C5889099C}" type="sibTrans" cxnId="{C8229820-9A93-49C9-8E02-D9FF5F822F11}">
      <dgm:prSet/>
      <dgm:spPr/>
      <dgm:t>
        <a:bodyPr/>
        <a:lstStyle/>
        <a:p>
          <a:endParaRPr lang="en-US"/>
        </a:p>
      </dgm:t>
    </dgm:pt>
    <dgm:pt modelId="{B3A90B80-10D3-438E-A73C-668FC2D1E398}" type="pres">
      <dgm:prSet presAssocID="{9E27573C-BF9F-4111-8B5D-0B5C93A1C346}" presName="outerComposite" presStyleCnt="0">
        <dgm:presLayoutVars>
          <dgm:chMax val="5"/>
          <dgm:dir/>
          <dgm:resizeHandles val="exact"/>
        </dgm:presLayoutVars>
      </dgm:prSet>
      <dgm:spPr/>
    </dgm:pt>
    <dgm:pt modelId="{FBE071EF-C1D1-45F4-AC49-0C1890C036BD}" type="pres">
      <dgm:prSet presAssocID="{9E27573C-BF9F-4111-8B5D-0B5C93A1C346}" presName="dummyMaxCanvas" presStyleCnt="0">
        <dgm:presLayoutVars/>
      </dgm:prSet>
      <dgm:spPr/>
    </dgm:pt>
    <dgm:pt modelId="{3D59FDFD-DDB5-46D9-9C64-C255367BCB54}" type="pres">
      <dgm:prSet presAssocID="{9E27573C-BF9F-4111-8B5D-0B5C93A1C346}" presName="FourNodes_1" presStyleLbl="node1" presStyleIdx="0" presStyleCnt="4" custScaleX="107201">
        <dgm:presLayoutVars>
          <dgm:bulletEnabled val="1"/>
        </dgm:presLayoutVars>
      </dgm:prSet>
      <dgm:spPr/>
    </dgm:pt>
    <dgm:pt modelId="{FB17E206-6029-4DDA-A545-A5B598C3ADB3}" type="pres">
      <dgm:prSet presAssocID="{9E27573C-BF9F-4111-8B5D-0B5C93A1C346}" presName="FourNodes_2" presStyleLbl="node1" presStyleIdx="1" presStyleCnt="4" custScaleX="108635">
        <dgm:presLayoutVars>
          <dgm:bulletEnabled val="1"/>
        </dgm:presLayoutVars>
      </dgm:prSet>
      <dgm:spPr/>
    </dgm:pt>
    <dgm:pt modelId="{BCB75A0B-60D8-4BDF-B246-4829FC913B95}" type="pres">
      <dgm:prSet presAssocID="{9E27573C-BF9F-4111-8B5D-0B5C93A1C346}" presName="FourNodes_3" presStyleLbl="node1" presStyleIdx="2" presStyleCnt="4" custScaleX="106113">
        <dgm:presLayoutVars>
          <dgm:bulletEnabled val="1"/>
        </dgm:presLayoutVars>
      </dgm:prSet>
      <dgm:spPr/>
    </dgm:pt>
    <dgm:pt modelId="{0224612B-6437-4FC1-A189-5B72F51F4D84}" type="pres">
      <dgm:prSet presAssocID="{9E27573C-BF9F-4111-8B5D-0B5C93A1C346}" presName="FourNodes_4" presStyleLbl="node1" presStyleIdx="3" presStyleCnt="4" custScaleX="107172">
        <dgm:presLayoutVars>
          <dgm:bulletEnabled val="1"/>
        </dgm:presLayoutVars>
      </dgm:prSet>
      <dgm:spPr/>
    </dgm:pt>
    <dgm:pt modelId="{9F2C52AE-C82D-479D-BC6A-D8B92109D836}" type="pres">
      <dgm:prSet presAssocID="{9E27573C-BF9F-4111-8B5D-0B5C93A1C346}" presName="FourConn_1-2" presStyleLbl="fgAccFollowNode1" presStyleIdx="0" presStyleCnt="3">
        <dgm:presLayoutVars>
          <dgm:bulletEnabled val="1"/>
        </dgm:presLayoutVars>
      </dgm:prSet>
      <dgm:spPr/>
    </dgm:pt>
    <dgm:pt modelId="{B583DBF4-CD10-48B1-838A-18129A02FF9B}" type="pres">
      <dgm:prSet presAssocID="{9E27573C-BF9F-4111-8B5D-0B5C93A1C346}" presName="FourConn_2-3" presStyleLbl="fgAccFollowNode1" presStyleIdx="1" presStyleCnt="3">
        <dgm:presLayoutVars>
          <dgm:bulletEnabled val="1"/>
        </dgm:presLayoutVars>
      </dgm:prSet>
      <dgm:spPr/>
    </dgm:pt>
    <dgm:pt modelId="{438DC267-65A6-4E14-838E-7363470CF806}" type="pres">
      <dgm:prSet presAssocID="{9E27573C-BF9F-4111-8B5D-0B5C93A1C346}" presName="FourConn_3-4" presStyleLbl="fgAccFollowNode1" presStyleIdx="2" presStyleCnt="3">
        <dgm:presLayoutVars>
          <dgm:bulletEnabled val="1"/>
        </dgm:presLayoutVars>
      </dgm:prSet>
      <dgm:spPr/>
    </dgm:pt>
    <dgm:pt modelId="{09167CF9-CF30-4C35-84A7-217BA2381F7A}" type="pres">
      <dgm:prSet presAssocID="{9E27573C-BF9F-4111-8B5D-0B5C93A1C346}" presName="FourNodes_1_text" presStyleLbl="node1" presStyleIdx="3" presStyleCnt="4">
        <dgm:presLayoutVars>
          <dgm:bulletEnabled val="1"/>
        </dgm:presLayoutVars>
      </dgm:prSet>
      <dgm:spPr/>
    </dgm:pt>
    <dgm:pt modelId="{683A5251-CED5-49BD-B5FB-B2328BEB5829}" type="pres">
      <dgm:prSet presAssocID="{9E27573C-BF9F-4111-8B5D-0B5C93A1C346}" presName="FourNodes_2_text" presStyleLbl="node1" presStyleIdx="3" presStyleCnt="4">
        <dgm:presLayoutVars>
          <dgm:bulletEnabled val="1"/>
        </dgm:presLayoutVars>
      </dgm:prSet>
      <dgm:spPr/>
    </dgm:pt>
    <dgm:pt modelId="{B6E3555E-760E-490B-B5AC-445069F96234}" type="pres">
      <dgm:prSet presAssocID="{9E27573C-BF9F-4111-8B5D-0B5C93A1C346}" presName="FourNodes_3_text" presStyleLbl="node1" presStyleIdx="3" presStyleCnt="4">
        <dgm:presLayoutVars>
          <dgm:bulletEnabled val="1"/>
        </dgm:presLayoutVars>
      </dgm:prSet>
      <dgm:spPr/>
    </dgm:pt>
    <dgm:pt modelId="{8275512A-EE0D-4251-B0B9-20FA8D820C25}" type="pres">
      <dgm:prSet presAssocID="{9E27573C-BF9F-4111-8B5D-0B5C93A1C34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3E5E30D-FD82-4FA5-8159-151F5B7F0269}" type="presOf" srcId="{89E52B49-11B3-4294-B016-880DEF2A8888}" destId="{0224612B-6437-4FC1-A189-5B72F51F4D84}" srcOrd="0" destOrd="0" presId="urn:microsoft.com/office/officeart/2005/8/layout/vProcess5"/>
    <dgm:cxn modelId="{1E7AEC19-0B08-4320-B194-348E55E141BA}" srcId="{9E27573C-BF9F-4111-8B5D-0B5C93A1C346}" destId="{0BFE00EE-1741-4E92-8956-F80DB524C035}" srcOrd="0" destOrd="0" parTransId="{C9130C87-5EBE-4A11-BB64-E86806837BF1}" sibTransId="{CD0B5CC8-139A-4FE0-948F-A6DEF7037B5D}"/>
    <dgm:cxn modelId="{10097C1B-46EC-4F12-85AC-E9DF4B8CE442}" type="presOf" srcId="{0BFE00EE-1741-4E92-8956-F80DB524C035}" destId="{3D59FDFD-DDB5-46D9-9C64-C255367BCB54}" srcOrd="0" destOrd="0" presId="urn:microsoft.com/office/officeart/2005/8/layout/vProcess5"/>
    <dgm:cxn modelId="{F159821B-F016-44DD-9CF5-CFAF2227F603}" type="presOf" srcId="{9E27573C-BF9F-4111-8B5D-0B5C93A1C346}" destId="{B3A90B80-10D3-438E-A73C-668FC2D1E398}" srcOrd="0" destOrd="0" presId="urn:microsoft.com/office/officeart/2005/8/layout/vProcess5"/>
    <dgm:cxn modelId="{C8229820-9A93-49C9-8E02-D9FF5F822F11}" srcId="{9E27573C-BF9F-4111-8B5D-0B5C93A1C346}" destId="{89E52B49-11B3-4294-B016-880DEF2A8888}" srcOrd="3" destOrd="0" parTransId="{D4F7AF35-D15B-4364-950C-7B63691010D2}" sibTransId="{BAF9CB75-0290-4DC7-A15B-095C5889099C}"/>
    <dgm:cxn modelId="{02EAF520-588A-455D-AAC1-79545C97ABE3}" srcId="{9E27573C-BF9F-4111-8B5D-0B5C93A1C346}" destId="{C4314461-0E4C-4E5F-B385-C6EA8E8D32D6}" srcOrd="1" destOrd="0" parTransId="{EE9A3A6C-2DDA-43FA-8F18-3C7B30232B3A}" sibTransId="{E5AF71EC-2EF5-4422-8982-8B54C1097582}"/>
    <dgm:cxn modelId="{D688FE64-E1A3-4CAC-9C4C-4245BA57546F}" type="presOf" srcId="{89E52B49-11B3-4294-B016-880DEF2A8888}" destId="{8275512A-EE0D-4251-B0B9-20FA8D820C25}" srcOrd="1" destOrd="0" presId="urn:microsoft.com/office/officeart/2005/8/layout/vProcess5"/>
    <dgm:cxn modelId="{0CC71594-8769-40F9-91C1-0324572E3E75}" type="presOf" srcId="{C4314461-0E4C-4E5F-B385-C6EA8E8D32D6}" destId="{FB17E206-6029-4DDA-A545-A5B598C3ADB3}" srcOrd="0" destOrd="0" presId="urn:microsoft.com/office/officeart/2005/8/layout/vProcess5"/>
    <dgm:cxn modelId="{35034D9A-2B8B-4F33-918D-21947A1C339C}" type="presOf" srcId="{EFA4E3CC-A96E-4B3B-BD19-BC55C8D21AE2}" destId="{438DC267-65A6-4E14-838E-7363470CF806}" srcOrd="0" destOrd="0" presId="urn:microsoft.com/office/officeart/2005/8/layout/vProcess5"/>
    <dgm:cxn modelId="{624A60A5-AF67-4BB3-B00D-0C4EF1814312}" type="presOf" srcId="{C4314461-0E4C-4E5F-B385-C6EA8E8D32D6}" destId="{683A5251-CED5-49BD-B5FB-B2328BEB5829}" srcOrd="1" destOrd="0" presId="urn:microsoft.com/office/officeart/2005/8/layout/vProcess5"/>
    <dgm:cxn modelId="{D41161AB-45C2-44C3-BF28-3F68E48F9DAB}" type="presOf" srcId="{CEA689E5-1917-43C4-ACAF-440468AD5CEA}" destId="{BCB75A0B-60D8-4BDF-B246-4829FC913B95}" srcOrd="0" destOrd="0" presId="urn:microsoft.com/office/officeart/2005/8/layout/vProcess5"/>
    <dgm:cxn modelId="{33E677B3-428E-4E2B-969D-C17CE6E41532}" type="presOf" srcId="{CD0B5CC8-139A-4FE0-948F-A6DEF7037B5D}" destId="{9F2C52AE-C82D-479D-BC6A-D8B92109D836}" srcOrd="0" destOrd="0" presId="urn:microsoft.com/office/officeart/2005/8/layout/vProcess5"/>
    <dgm:cxn modelId="{AF9B53C9-9FBA-47A7-ABEA-C1DFA0D57921}" srcId="{9E27573C-BF9F-4111-8B5D-0B5C93A1C346}" destId="{CEA689E5-1917-43C4-ACAF-440468AD5CEA}" srcOrd="2" destOrd="0" parTransId="{B7A96BCC-64C0-4D84-BB45-0308F279427C}" sibTransId="{EFA4E3CC-A96E-4B3B-BD19-BC55C8D21AE2}"/>
    <dgm:cxn modelId="{0FC699D1-D1B5-4EDD-B9B9-77B6B573311C}" type="presOf" srcId="{0BFE00EE-1741-4E92-8956-F80DB524C035}" destId="{09167CF9-CF30-4C35-84A7-217BA2381F7A}" srcOrd="1" destOrd="0" presId="urn:microsoft.com/office/officeart/2005/8/layout/vProcess5"/>
    <dgm:cxn modelId="{D32F44E0-5A37-44AA-AE40-31AEC3BC8810}" type="presOf" srcId="{CEA689E5-1917-43C4-ACAF-440468AD5CEA}" destId="{B6E3555E-760E-490B-B5AC-445069F96234}" srcOrd="1" destOrd="0" presId="urn:microsoft.com/office/officeart/2005/8/layout/vProcess5"/>
    <dgm:cxn modelId="{4F37F7EB-5301-4865-9B19-4314A4C11502}" type="presOf" srcId="{E5AF71EC-2EF5-4422-8982-8B54C1097582}" destId="{B583DBF4-CD10-48B1-838A-18129A02FF9B}" srcOrd="0" destOrd="0" presId="urn:microsoft.com/office/officeart/2005/8/layout/vProcess5"/>
    <dgm:cxn modelId="{D2BCB7DA-B0BE-425E-9B9F-45348D801E18}" type="presParOf" srcId="{B3A90B80-10D3-438E-A73C-668FC2D1E398}" destId="{FBE071EF-C1D1-45F4-AC49-0C1890C036BD}" srcOrd="0" destOrd="0" presId="urn:microsoft.com/office/officeart/2005/8/layout/vProcess5"/>
    <dgm:cxn modelId="{BB7CBC62-C861-4D14-976E-12F2BFD27826}" type="presParOf" srcId="{B3A90B80-10D3-438E-A73C-668FC2D1E398}" destId="{3D59FDFD-DDB5-46D9-9C64-C255367BCB54}" srcOrd="1" destOrd="0" presId="urn:microsoft.com/office/officeart/2005/8/layout/vProcess5"/>
    <dgm:cxn modelId="{63CE7157-7007-4568-A1C6-6F7C08C6AEE1}" type="presParOf" srcId="{B3A90B80-10D3-438E-A73C-668FC2D1E398}" destId="{FB17E206-6029-4DDA-A545-A5B598C3ADB3}" srcOrd="2" destOrd="0" presId="urn:microsoft.com/office/officeart/2005/8/layout/vProcess5"/>
    <dgm:cxn modelId="{1FD7B860-812D-41CC-84A6-BB219921F7A6}" type="presParOf" srcId="{B3A90B80-10D3-438E-A73C-668FC2D1E398}" destId="{BCB75A0B-60D8-4BDF-B246-4829FC913B95}" srcOrd="3" destOrd="0" presId="urn:microsoft.com/office/officeart/2005/8/layout/vProcess5"/>
    <dgm:cxn modelId="{9DCDAE88-C51A-4D92-9BB1-2C6CAFA2D844}" type="presParOf" srcId="{B3A90B80-10D3-438E-A73C-668FC2D1E398}" destId="{0224612B-6437-4FC1-A189-5B72F51F4D84}" srcOrd="4" destOrd="0" presId="urn:microsoft.com/office/officeart/2005/8/layout/vProcess5"/>
    <dgm:cxn modelId="{BD954EF2-680E-4244-9667-B7C23C564CFF}" type="presParOf" srcId="{B3A90B80-10D3-438E-A73C-668FC2D1E398}" destId="{9F2C52AE-C82D-479D-BC6A-D8B92109D836}" srcOrd="5" destOrd="0" presId="urn:microsoft.com/office/officeart/2005/8/layout/vProcess5"/>
    <dgm:cxn modelId="{32F94CCC-418C-40ED-8E6B-CFABB758B684}" type="presParOf" srcId="{B3A90B80-10D3-438E-A73C-668FC2D1E398}" destId="{B583DBF4-CD10-48B1-838A-18129A02FF9B}" srcOrd="6" destOrd="0" presId="urn:microsoft.com/office/officeart/2005/8/layout/vProcess5"/>
    <dgm:cxn modelId="{E36BDC84-5851-4F04-B358-27E658FD6099}" type="presParOf" srcId="{B3A90B80-10D3-438E-A73C-668FC2D1E398}" destId="{438DC267-65A6-4E14-838E-7363470CF806}" srcOrd="7" destOrd="0" presId="urn:microsoft.com/office/officeart/2005/8/layout/vProcess5"/>
    <dgm:cxn modelId="{7C17CB13-36D2-44ED-A888-EA66733B4F39}" type="presParOf" srcId="{B3A90B80-10D3-438E-A73C-668FC2D1E398}" destId="{09167CF9-CF30-4C35-84A7-217BA2381F7A}" srcOrd="8" destOrd="0" presId="urn:microsoft.com/office/officeart/2005/8/layout/vProcess5"/>
    <dgm:cxn modelId="{E3015671-F771-42B5-ADE8-A9B84035BCE8}" type="presParOf" srcId="{B3A90B80-10D3-438E-A73C-668FC2D1E398}" destId="{683A5251-CED5-49BD-B5FB-B2328BEB5829}" srcOrd="9" destOrd="0" presId="urn:microsoft.com/office/officeart/2005/8/layout/vProcess5"/>
    <dgm:cxn modelId="{BBD8296C-5E99-42C7-846E-0B1F47188E23}" type="presParOf" srcId="{B3A90B80-10D3-438E-A73C-668FC2D1E398}" destId="{B6E3555E-760E-490B-B5AC-445069F96234}" srcOrd="10" destOrd="0" presId="urn:microsoft.com/office/officeart/2005/8/layout/vProcess5"/>
    <dgm:cxn modelId="{6EC01B22-A5AF-4DE9-9D3F-FF8AA6AFBECA}" type="presParOf" srcId="{B3A90B80-10D3-438E-A73C-668FC2D1E398}" destId="{8275512A-EE0D-4251-B0B9-20FA8D820C2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47D1-72E1-46EA-A799-934956ABCB25}">
      <dsp:nvSpPr>
        <dsp:cNvPr id="0" name=""/>
        <dsp:cNvSpPr/>
      </dsp:nvSpPr>
      <dsp:spPr>
        <a:xfrm>
          <a:off x="4265184" y="2364917"/>
          <a:ext cx="1985230" cy="1985230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Wisconsin NPS Program</a:t>
          </a:r>
        </a:p>
      </dsp:txBody>
      <dsp:txXfrm>
        <a:off x="4555914" y="2655647"/>
        <a:ext cx="1403770" cy="1403770"/>
      </dsp:txXfrm>
    </dsp:sp>
    <dsp:sp modelId="{C643BBB2-D324-4028-BC7B-096AF5378DFE}">
      <dsp:nvSpPr>
        <dsp:cNvPr id="0" name=""/>
        <dsp:cNvSpPr/>
      </dsp:nvSpPr>
      <dsp:spPr>
        <a:xfrm rot="12900000">
          <a:off x="2988885" y="2018372"/>
          <a:ext cx="1520825" cy="5657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C105D-AC28-42C2-A970-778F8D367E5C}">
      <dsp:nvSpPr>
        <dsp:cNvPr id="0" name=""/>
        <dsp:cNvSpPr/>
      </dsp:nvSpPr>
      <dsp:spPr>
        <a:xfrm>
          <a:off x="2183419" y="1110725"/>
          <a:ext cx="1885968" cy="15087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Counties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</a:t>
          </a:r>
        </a:p>
      </dsp:txBody>
      <dsp:txXfrm>
        <a:off x="2227610" y="1154916"/>
        <a:ext cx="1797586" cy="1420393"/>
      </dsp:txXfrm>
    </dsp:sp>
    <dsp:sp modelId="{044FFCCE-FDEF-4693-B054-787F98919C13}">
      <dsp:nvSpPr>
        <dsp:cNvPr id="0" name=""/>
        <dsp:cNvSpPr/>
      </dsp:nvSpPr>
      <dsp:spPr>
        <a:xfrm rot="16200000">
          <a:off x="4497387" y="1233095"/>
          <a:ext cx="1520825" cy="5657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61550-F1A5-453F-8D7B-46CB25608294}">
      <dsp:nvSpPr>
        <dsp:cNvPr id="0" name=""/>
        <dsp:cNvSpPr/>
      </dsp:nvSpPr>
      <dsp:spPr>
        <a:xfrm>
          <a:off x="4314815" y="1190"/>
          <a:ext cx="1885968" cy="15087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DATCP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“how”: practice standards</a:t>
          </a:r>
        </a:p>
      </dsp:txBody>
      <dsp:txXfrm>
        <a:off x="4359006" y="45381"/>
        <a:ext cx="1797586" cy="1420393"/>
      </dsp:txXfrm>
    </dsp:sp>
    <dsp:sp modelId="{CD1EFD7E-9A94-4E2C-8D21-136193A4310F}">
      <dsp:nvSpPr>
        <dsp:cNvPr id="0" name=""/>
        <dsp:cNvSpPr/>
      </dsp:nvSpPr>
      <dsp:spPr>
        <a:xfrm rot="19500000">
          <a:off x="6005889" y="2018372"/>
          <a:ext cx="1520825" cy="5657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5C932-5C98-4DD2-AF6F-38255E7B0412}">
      <dsp:nvSpPr>
        <dsp:cNvPr id="0" name=""/>
        <dsp:cNvSpPr/>
      </dsp:nvSpPr>
      <dsp:spPr>
        <a:xfrm>
          <a:off x="6446211" y="1110725"/>
          <a:ext cx="1885968" cy="15087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DNR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“what”: performance standards</a:t>
          </a:r>
        </a:p>
      </dsp:txBody>
      <dsp:txXfrm>
        <a:off x="6490402" y="1154916"/>
        <a:ext cx="1797586" cy="1420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E0244-D04A-49E2-9CF5-77BD6DB69A92}">
      <dsp:nvSpPr>
        <dsp:cNvPr id="0" name=""/>
        <dsp:cNvSpPr/>
      </dsp:nvSpPr>
      <dsp:spPr>
        <a:xfrm>
          <a:off x="4673897" y="3949717"/>
          <a:ext cx="2864646" cy="1855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Grants and cost-share</a:t>
          </a:r>
        </a:p>
      </dsp:txBody>
      <dsp:txXfrm>
        <a:off x="5574053" y="4454389"/>
        <a:ext cx="1923728" cy="1310207"/>
      </dsp:txXfrm>
    </dsp:sp>
    <dsp:sp modelId="{A537B79E-E571-45EF-AE81-6CD5278C5A8D}">
      <dsp:nvSpPr>
        <dsp:cNvPr id="0" name=""/>
        <dsp:cNvSpPr/>
      </dsp:nvSpPr>
      <dsp:spPr>
        <a:xfrm>
          <a:off x="0" y="3949717"/>
          <a:ext cx="2864646" cy="1855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Practices &amp; water quality monitoring</a:t>
          </a:r>
        </a:p>
      </dsp:txBody>
      <dsp:txXfrm>
        <a:off x="40762" y="4454389"/>
        <a:ext cx="1923728" cy="1310207"/>
      </dsp:txXfrm>
    </dsp:sp>
    <dsp:sp modelId="{BB0600B2-32BC-415A-820F-3249303B15D2}">
      <dsp:nvSpPr>
        <dsp:cNvPr id="0" name=""/>
        <dsp:cNvSpPr/>
      </dsp:nvSpPr>
      <dsp:spPr>
        <a:xfrm>
          <a:off x="4673897" y="6479"/>
          <a:ext cx="2864646" cy="1855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Agricultural performance standards</a:t>
          </a:r>
        </a:p>
      </dsp:txBody>
      <dsp:txXfrm>
        <a:off x="5574053" y="47241"/>
        <a:ext cx="1923728" cy="1310207"/>
      </dsp:txXfrm>
    </dsp:sp>
    <dsp:sp modelId="{37C165D8-A7C5-440A-B235-108C4AA8D30B}">
      <dsp:nvSpPr>
        <dsp:cNvPr id="0" name=""/>
        <dsp:cNvSpPr/>
      </dsp:nvSpPr>
      <dsp:spPr>
        <a:xfrm>
          <a:off x="0" y="6479"/>
          <a:ext cx="2864646" cy="1855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Watershed plans</a:t>
          </a:r>
        </a:p>
      </dsp:txBody>
      <dsp:txXfrm>
        <a:off x="40762" y="47241"/>
        <a:ext cx="1923728" cy="1310207"/>
      </dsp:txXfrm>
    </dsp:sp>
    <dsp:sp modelId="{64BFAAB3-914E-4C61-BDA4-E20C1076E336}">
      <dsp:nvSpPr>
        <dsp:cNvPr id="0" name=""/>
        <dsp:cNvSpPr/>
      </dsp:nvSpPr>
      <dsp:spPr>
        <a:xfrm>
          <a:off x="1200368" y="337015"/>
          <a:ext cx="2510915" cy="251091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Planning</a:t>
          </a:r>
        </a:p>
      </dsp:txBody>
      <dsp:txXfrm>
        <a:off x="1935798" y="1072445"/>
        <a:ext cx="1775485" cy="1775485"/>
      </dsp:txXfrm>
    </dsp:sp>
    <dsp:sp modelId="{1310C9DD-93CA-49DB-8B99-00AFEBE758C5}">
      <dsp:nvSpPr>
        <dsp:cNvPr id="0" name=""/>
        <dsp:cNvSpPr/>
      </dsp:nvSpPr>
      <dsp:spPr>
        <a:xfrm rot="5400000">
          <a:off x="3827260" y="337015"/>
          <a:ext cx="2510915" cy="2510915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Standards</a:t>
          </a:r>
        </a:p>
      </dsp:txBody>
      <dsp:txXfrm rot="-5400000">
        <a:off x="3827260" y="1072445"/>
        <a:ext cx="1775485" cy="1775485"/>
      </dsp:txXfrm>
    </dsp:sp>
    <dsp:sp modelId="{0535748F-BCD7-42DE-AF26-3E78A670A234}">
      <dsp:nvSpPr>
        <dsp:cNvPr id="0" name=""/>
        <dsp:cNvSpPr/>
      </dsp:nvSpPr>
      <dsp:spPr>
        <a:xfrm rot="10800000">
          <a:off x="3827260" y="2963907"/>
          <a:ext cx="2510915" cy="2510915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Funding</a:t>
          </a:r>
        </a:p>
      </dsp:txBody>
      <dsp:txXfrm rot="10800000">
        <a:off x="3827260" y="2963907"/>
        <a:ext cx="1775485" cy="1775485"/>
      </dsp:txXfrm>
    </dsp:sp>
    <dsp:sp modelId="{8BFBA247-E55C-4A53-981E-09854E6FD056}">
      <dsp:nvSpPr>
        <dsp:cNvPr id="0" name=""/>
        <dsp:cNvSpPr/>
      </dsp:nvSpPr>
      <dsp:spPr>
        <a:xfrm rot="16200000">
          <a:off x="1200368" y="2963907"/>
          <a:ext cx="2510915" cy="2510915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Tracking</a:t>
          </a:r>
        </a:p>
      </dsp:txBody>
      <dsp:txXfrm rot="5400000">
        <a:off x="1935798" y="2963907"/>
        <a:ext cx="1775485" cy="1775485"/>
      </dsp:txXfrm>
    </dsp:sp>
    <dsp:sp modelId="{77BFBF19-B509-4E0E-87DB-43FBB98881A3}">
      <dsp:nvSpPr>
        <dsp:cNvPr id="0" name=""/>
        <dsp:cNvSpPr/>
      </dsp:nvSpPr>
      <dsp:spPr>
        <a:xfrm>
          <a:off x="3335805" y="2384019"/>
          <a:ext cx="866932" cy="753854"/>
        </a:xfrm>
        <a:prstGeom prst="circularArrow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D6C6C-7B0D-4FCE-AE2B-656A8127DDA8}">
      <dsp:nvSpPr>
        <dsp:cNvPr id="0" name=""/>
        <dsp:cNvSpPr/>
      </dsp:nvSpPr>
      <dsp:spPr>
        <a:xfrm rot="10800000">
          <a:off x="3335805" y="2673963"/>
          <a:ext cx="866932" cy="753854"/>
        </a:xfrm>
        <a:prstGeom prst="circularArrow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EE18-2960-4949-A9D1-9023572D6AE8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A423B-129C-4B17-92F9-AAA0939C8C8A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1948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Water Pollution Control Act</a:t>
          </a:r>
        </a:p>
      </dsp:txBody>
      <dsp:txXfrm>
        <a:off x="4621" y="0"/>
        <a:ext cx="3049934" cy="1740535"/>
      </dsp:txXfrm>
    </dsp:sp>
    <dsp:sp modelId="{0D958177-2E53-4751-924C-93AB85187F04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D9267-30EB-4339-BA89-9B647F03D730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1972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Amendments to 1948 law result in 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Clean Water Act</a:t>
          </a:r>
        </a:p>
      </dsp:txBody>
      <dsp:txXfrm>
        <a:off x="3207052" y="2610802"/>
        <a:ext cx="3049934" cy="1740535"/>
      </dsp:txXfrm>
    </dsp:sp>
    <dsp:sp modelId="{9D9B9911-0330-46B4-915F-B7A0966574AA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F5703-FFA0-4C7F-B79E-42796B962BC7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1977 &amp; 1987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Amendments to CWA create NPS Program</a:t>
          </a:r>
        </a:p>
      </dsp:txBody>
      <dsp:txXfrm>
        <a:off x="6409484" y="0"/>
        <a:ext cx="3049934" cy="1740535"/>
      </dsp:txXfrm>
    </dsp:sp>
    <dsp:sp modelId="{3B972C02-F2F4-42F8-9845-40C7C08BDC83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0F41-2FFE-4475-923C-21238AC66074}">
      <dsp:nvSpPr>
        <dsp:cNvPr id="0" name=""/>
        <dsp:cNvSpPr/>
      </dsp:nvSpPr>
      <dsp:spPr>
        <a:xfrm>
          <a:off x="2253296" y="1666"/>
          <a:ext cx="1754942" cy="17549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Water Quality Standards</a:t>
          </a:r>
        </a:p>
      </dsp:txBody>
      <dsp:txXfrm>
        <a:off x="2510301" y="258671"/>
        <a:ext cx="1240932" cy="1240932"/>
      </dsp:txXfrm>
    </dsp:sp>
    <dsp:sp modelId="{1A896AFD-0013-4217-9CCE-28B8929C6650}">
      <dsp:nvSpPr>
        <dsp:cNvPr id="0" name=""/>
        <dsp:cNvSpPr/>
      </dsp:nvSpPr>
      <dsp:spPr>
        <a:xfrm rot="2160000">
          <a:off x="3952646" y="1349400"/>
          <a:ext cx="465987" cy="592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65995" y="1426773"/>
        <a:ext cx="326191" cy="355376"/>
      </dsp:txXfrm>
    </dsp:sp>
    <dsp:sp modelId="{0F8A98B6-2586-4274-BF69-FEB8A12586A9}">
      <dsp:nvSpPr>
        <dsp:cNvPr id="0" name=""/>
        <dsp:cNvSpPr/>
      </dsp:nvSpPr>
      <dsp:spPr>
        <a:xfrm>
          <a:off x="4384380" y="1549989"/>
          <a:ext cx="1754942" cy="1754942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Impaired waters</a:t>
          </a:r>
        </a:p>
      </dsp:txBody>
      <dsp:txXfrm>
        <a:off x="4641385" y="1806994"/>
        <a:ext cx="1240932" cy="1240932"/>
      </dsp:txXfrm>
    </dsp:sp>
    <dsp:sp modelId="{9FDDA43E-0A6D-417D-BB55-930D752A7215}">
      <dsp:nvSpPr>
        <dsp:cNvPr id="0" name=""/>
        <dsp:cNvSpPr/>
      </dsp:nvSpPr>
      <dsp:spPr>
        <a:xfrm rot="6480000">
          <a:off x="4625932" y="3371391"/>
          <a:ext cx="465987" cy="592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717430" y="3423372"/>
        <a:ext cx="326191" cy="355376"/>
      </dsp:txXfrm>
    </dsp:sp>
    <dsp:sp modelId="{02862D9A-426D-4FC0-AF33-E769E8931F54}">
      <dsp:nvSpPr>
        <dsp:cNvPr id="0" name=""/>
        <dsp:cNvSpPr/>
      </dsp:nvSpPr>
      <dsp:spPr>
        <a:xfrm>
          <a:off x="3570379" y="4055229"/>
          <a:ext cx="1754942" cy="1754942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Total Maximum Daily Load</a:t>
          </a:r>
        </a:p>
      </dsp:txBody>
      <dsp:txXfrm>
        <a:off x="3827384" y="4312234"/>
        <a:ext cx="1240932" cy="1240932"/>
      </dsp:txXfrm>
    </dsp:sp>
    <dsp:sp modelId="{F889F1AD-EAC9-469F-BFB7-082F31895539}">
      <dsp:nvSpPr>
        <dsp:cNvPr id="0" name=""/>
        <dsp:cNvSpPr/>
      </dsp:nvSpPr>
      <dsp:spPr>
        <a:xfrm rot="10800000">
          <a:off x="2910962" y="4636553"/>
          <a:ext cx="465987" cy="592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050758" y="4755011"/>
        <a:ext cx="326191" cy="355376"/>
      </dsp:txXfrm>
    </dsp:sp>
    <dsp:sp modelId="{6E9D9FEC-E766-4C8C-997E-9430ECF1E08A}">
      <dsp:nvSpPr>
        <dsp:cNvPr id="0" name=""/>
        <dsp:cNvSpPr/>
      </dsp:nvSpPr>
      <dsp:spPr>
        <a:xfrm>
          <a:off x="936214" y="4055229"/>
          <a:ext cx="1754942" cy="1754942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Nine Key Element Watershed Plan</a:t>
          </a:r>
        </a:p>
      </dsp:txBody>
      <dsp:txXfrm>
        <a:off x="1193219" y="4312234"/>
        <a:ext cx="1240932" cy="1240932"/>
      </dsp:txXfrm>
    </dsp:sp>
    <dsp:sp modelId="{C6D80781-4913-4229-B1CF-24C059B5C02A}">
      <dsp:nvSpPr>
        <dsp:cNvPr id="0" name=""/>
        <dsp:cNvSpPr/>
      </dsp:nvSpPr>
      <dsp:spPr>
        <a:xfrm rot="15120000">
          <a:off x="1177766" y="3396476"/>
          <a:ext cx="465987" cy="592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269264" y="3581411"/>
        <a:ext cx="326191" cy="355376"/>
      </dsp:txXfrm>
    </dsp:sp>
    <dsp:sp modelId="{D49CC7B3-8983-4B68-A9AE-C6BE47C5A939}">
      <dsp:nvSpPr>
        <dsp:cNvPr id="0" name=""/>
        <dsp:cNvSpPr/>
      </dsp:nvSpPr>
      <dsp:spPr>
        <a:xfrm>
          <a:off x="122213" y="1549989"/>
          <a:ext cx="1754942" cy="175494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Water Quality Monitoring</a:t>
          </a:r>
        </a:p>
      </dsp:txBody>
      <dsp:txXfrm>
        <a:off x="379218" y="1806994"/>
        <a:ext cx="1240932" cy="1240932"/>
      </dsp:txXfrm>
    </dsp:sp>
    <dsp:sp modelId="{1B415AD0-7C2B-4EBE-B2FC-55FBF808691E}">
      <dsp:nvSpPr>
        <dsp:cNvPr id="0" name=""/>
        <dsp:cNvSpPr/>
      </dsp:nvSpPr>
      <dsp:spPr>
        <a:xfrm rot="19440000">
          <a:off x="1821562" y="1364904"/>
          <a:ext cx="465987" cy="592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34911" y="1524447"/>
        <a:ext cx="326191" cy="355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6CE72-8BA6-4C08-8A40-644CD92425DC}">
      <dsp:nvSpPr>
        <dsp:cNvPr id="0" name=""/>
        <dsp:cNvSpPr/>
      </dsp:nvSpPr>
      <dsp:spPr>
        <a:xfrm>
          <a:off x="6573983" y="703184"/>
          <a:ext cx="2944857" cy="29454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43F76-5B0C-4841-A052-FF3CC8735239}">
      <dsp:nvSpPr>
        <dsp:cNvPr id="0" name=""/>
        <dsp:cNvSpPr/>
      </dsp:nvSpPr>
      <dsp:spPr>
        <a:xfrm>
          <a:off x="6672301" y="801381"/>
          <a:ext cx="2749300" cy="2749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j-lt"/>
            </a:rPr>
            <a:t>2018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Targeted performance standard for Silurian bedrock areas.</a:t>
          </a:r>
        </a:p>
      </dsp:txBody>
      <dsp:txXfrm>
        <a:off x="7065332" y="1194170"/>
        <a:ext cx="1963238" cy="1963429"/>
      </dsp:txXfrm>
    </dsp:sp>
    <dsp:sp modelId="{34AC8015-F9DC-4747-89B1-87916F2F98CA}">
      <dsp:nvSpPr>
        <dsp:cNvPr id="0" name=""/>
        <dsp:cNvSpPr/>
      </dsp:nvSpPr>
      <dsp:spPr>
        <a:xfrm rot="2700000">
          <a:off x="3603942" y="706786"/>
          <a:ext cx="2937764" cy="293776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70B23-8488-4638-92E1-DD9F33D7C858}">
      <dsp:nvSpPr>
        <dsp:cNvPr id="0" name=""/>
        <dsp:cNvSpPr/>
      </dsp:nvSpPr>
      <dsp:spPr>
        <a:xfrm>
          <a:off x="3698174" y="801381"/>
          <a:ext cx="2749300" cy="2749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j-lt"/>
            </a:rPr>
            <a:t>2010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Additional standards and prohibitions.</a:t>
          </a:r>
        </a:p>
      </dsp:txBody>
      <dsp:txXfrm>
        <a:off x="4091206" y="1194170"/>
        <a:ext cx="1963238" cy="1963429"/>
      </dsp:txXfrm>
    </dsp:sp>
    <dsp:sp modelId="{EDF5936D-72F9-4DB4-91A1-4719E25CE016}">
      <dsp:nvSpPr>
        <dsp:cNvPr id="0" name=""/>
        <dsp:cNvSpPr/>
      </dsp:nvSpPr>
      <dsp:spPr>
        <a:xfrm rot="2700000">
          <a:off x="630180" y="706786"/>
          <a:ext cx="2937764" cy="293776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CA6E9-B9B0-4CBD-83F9-7E135E241A8D}">
      <dsp:nvSpPr>
        <dsp:cNvPr id="0" name=""/>
        <dsp:cNvSpPr/>
      </dsp:nvSpPr>
      <dsp:spPr>
        <a:xfrm>
          <a:off x="724048" y="801381"/>
          <a:ext cx="2749300" cy="2749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j-lt"/>
            </a:rPr>
            <a:t>2002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Performance standards and prohibitions for all agricultural operations</a:t>
          </a:r>
        </a:p>
      </dsp:txBody>
      <dsp:txXfrm>
        <a:off x="1117079" y="1194170"/>
        <a:ext cx="1963238" cy="19634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29F6E-8AA5-47E5-98BC-97FBF679380C}">
      <dsp:nvSpPr>
        <dsp:cNvPr id="0" name=""/>
        <dsp:cNvSpPr/>
      </dsp:nvSpPr>
      <dsp:spPr>
        <a:xfrm>
          <a:off x="651" y="222431"/>
          <a:ext cx="2542081" cy="15252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Large-Scale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Non-TMDL</a:t>
          </a:r>
        </a:p>
      </dsp:txBody>
      <dsp:txXfrm>
        <a:off x="75107" y="296887"/>
        <a:ext cx="2393169" cy="1376336"/>
      </dsp:txXfrm>
    </dsp:sp>
    <dsp:sp modelId="{158ADF1E-4DF2-437F-8BBE-E115D4FB8162}">
      <dsp:nvSpPr>
        <dsp:cNvPr id="0" name=""/>
        <dsp:cNvSpPr/>
      </dsp:nvSpPr>
      <dsp:spPr>
        <a:xfrm>
          <a:off x="2796941" y="222431"/>
          <a:ext cx="2542081" cy="15252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Large-Scale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TMDL</a:t>
          </a:r>
        </a:p>
      </dsp:txBody>
      <dsp:txXfrm>
        <a:off x="2871397" y="296887"/>
        <a:ext cx="2393169" cy="1376336"/>
      </dsp:txXfrm>
    </dsp:sp>
    <dsp:sp modelId="{ED1083AD-95AF-4ADF-BAFA-ACEB1EDD0295}">
      <dsp:nvSpPr>
        <dsp:cNvPr id="0" name=""/>
        <dsp:cNvSpPr/>
      </dsp:nvSpPr>
      <dsp:spPr>
        <a:xfrm>
          <a:off x="651" y="2001888"/>
          <a:ext cx="2542081" cy="15252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Small-Scale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Non-TMDL</a:t>
          </a:r>
        </a:p>
      </dsp:txBody>
      <dsp:txXfrm>
        <a:off x="75107" y="2076344"/>
        <a:ext cx="2393169" cy="1376336"/>
      </dsp:txXfrm>
    </dsp:sp>
    <dsp:sp modelId="{3FB4B4BC-941D-4FD1-BCA0-2035E46717B0}">
      <dsp:nvSpPr>
        <dsp:cNvPr id="0" name=""/>
        <dsp:cNvSpPr/>
      </dsp:nvSpPr>
      <dsp:spPr>
        <a:xfrm>
          <a:off x="2796941" y="2001888"/>
          <a:ext cx="2542081" cy="15252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Small-Scale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TMDL</a:t>
          </a:r>
          <a:endParaRPr lang="en-US" sz="2400" b="1" kern="1200" dirty="0"/>
        </a:p>
      </dsp:txBody>
      <dsp:txXfrm>
        <a:off x="2871397" y="2076344"/>
        <a:ext cx="2393169" cy="1376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9FDFD-DDB5-46D9-9C64-C255367BCB54}">
      <dsp:nvSpPr>
        <dsp:cNvPr id="0" name=""/>
        <dsp:cNvSpPr/>
      </dsp:nvSpPr>
      <dsp:spPr>
        <a:xfrm>
          <a:off x="-302281" y="0"/>
          <a:ext cx="9018262" cy="957294"/>
        </a:xfrm>
        <a:prstGeom prst="roundRect">
          <a:avLst>
            <a:gd name="adj" fmla="val 10000"/>
          </a:avLst>
        </a:prstGeom>
        <a:solidFill>
          <a:srgbClr val="0076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Governmental unit receives NPS grant from DNR</a:t>
          </a:r>
        </a:p>
      </dsp:txBody>
      <dsp:txXfrm>
        <a:off x="-274243" y="28038"/>
        <a:ext cx="7828203" cy="901218"/>
      </dsp:txXfrm>
    </dsp:sp>
    <dsp:sp modelId="{FB17E206-6029-4DDA-A545-A5B598C3ADB3}">
      <dsp:nvSpPr>
        <dsp:cNvPr id="0" name=""/>
        <dsp:cNvSpPr/>
      </dsp:nvSpPr>
      <dsp:spPr>
        <a:xfrm>
          <a:off x="341946" y="1131347"/>
          <a:ext cx="9138897" cy="957294"/>
        </a:xfrm>
        <a:prstGeom prst="roundRect">
          <a:avLst>
            <a:gd name="adj" fmla="val 10000"/>
          </a:avLst>
        </a:prstGeom>
        <a:solidFill>
          <a:srgbClr val="0076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Governmental unit implements BMPs in accordance with their grant agreement</a:t>
          </a:r>
        </a:p>
      </dsp:txBody>
      <dsp:txXfrm>
        <a:off x="369984" y="1159385"/>
        <a:ext cx="7641467" cy="901218"/>
      </dsp:txXfrm>
    </dsp:sp>
    <dsp:sp modelId="{BCB75A0B-60D8-4BDF-B246-4829FC913B95}">
      <dsp:nvSpPr>
        <dsp:cNvPr id="0" name=""/>
        <dsp:cNvSpPr/>
      </dsp:nvSpPr>
      <dsp:spPr>
        <a:xfrm>
          <a:off x="1142057" y="2262695"/>
          <a:ext cx="8926734" cy="957294"/>
        </a:xfrm>
        <a:prstGeom prst="roundRect">
          <a:avLst>
            <a:gd name="adj" fmla="val 10000"/>
          </a:avLst>
        </a:prstGeom>
        <a:solidFill>
          <a:srgbClr val="3BA9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Governmental unit uses BITS to submit Final Report of implemented BMPs</a:t>
          </a:r>
        </a:p>
      </dsp:txBody>
      <dsp:txXfrm>
        <a:off x="1170095" y="2290733"/>
        <a:ext cx="7473924" cy="901218"/>
      </dsp:txXfrm>
    </dsp:sp>
    <dsp:sp modelId="{0224612B-6437-4FC1-A189-5B72F51F4D84}">
      <dsp:nvSpPr>
        <dsp:cNvPr id="0" name=""/>
        <dsp:cNvSpPr/>
      </dsp:nvSpPr>
      <dsp:spPr>
        <a:xfrm>
          <a:off x="1802058" y="3394043"/>
          <a:ext cx="9015823" cy="957294"/>
        </a:xfrm>
        <a:prstGeom prst="roundRect">
          <a:avLst>
            <a:gd name="adj" fmla="val 10000"/>
          </a:avLst>
        </a:prstGeom>
        <a:solidFill>
          <a:srgbClr val="0076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Governmental unit submits reimbursement request</a:t>
          </a:r>
        </a:p>
      </dsp:txBody>
      <dsp:txXfrm>
        <a:off x="1830096" y="3422081"/>
        <a:ext cx="7537803" cy="901218"/>
      </dsp:txXfrm>
    </dsp:sp>
    <dsp:sp modelId="{9F2C52AE-C82D-479D-BC6A-D8B92109D836}">
      <dsp:nvSpPr>
        <dsp:cNvPr id="0" name=""/>
        <dsp:cNvSpPr/>
      </dsp:nvSpPr>
      <dsp:spPr>
        <a:xfrm>
          <a:off x="779084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rgbClr val="B9D9E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930852" y="733200"/>
        <a:ext cx="342233" cy="468236"/>
      </dsp:txXfrm>
    </dsp:sp>
    <dsp:sp modelId="{B583DBF4-CD10-48B1-838A-18129A02FF9B}">
      <dsp:nvSpPr>
        <dsp:cNvPr id="0" name=""/>
        <dsp:cNvSpPr/>
      </dsp:nvSpPr>
      <dsp:spPr>
        <a:xfrm>
          <a:off x="849539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rgbClr val="B9D9E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635397" y="1864548"/>
        <a:ext cx="342233" cy="468236"/>
      </dsp:txXfrm>
    </dsp:sp>
    <dsp:sp modelId="{438DC267-65A6-4E14-838E-7363470CF806}">
      <dsp:nvSpPr>
        <dsp:cNvPr id="0" name=""/>
        <dsp:cNvSpPr/>
      </dsp:nvSpPr>
      <dsp:spPr>
        <a:xfrm>
          <a:off x="918942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rgbClr val="B9D9E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32942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AF109-CBA2-49F7-A3DD-DF1387AF3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3489A-C3E3-4FB5-8AE0-6913262368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8E63-E5E9-459D-989C-5998249CCF03}" type="datetimeFigureOut">
              <a:rPr lang="en-US" smtClean="0"/>
              <a:t>2023-05-17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2E7DF-EBA9-4E60-8AB8-736CCA8445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81AFF-47FC-4068-ADCA-A0A720DB6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212CE-E813-4713-B631-317532A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9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A4763-CF4E-4226-A41F-D1E04EF6B0A1}" type="datetimeFigureOut">
              <a:rPr lang="en-US" smtClean="0"/>
              <a:t>2023-05-17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EDDDC-CDE9-4FC4-9982-8A936FF9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N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1EA2-325B-4DBB-8077-24A9B1690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F21CC-F729-4F9C-A11E-4944B0D250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446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&amp;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3C58E-946A-48C2-A763-5875174C4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580496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SLIDE NUMBER HERE</a:t>
            </a:r>
          </a:p>
        </p:txBody>
      </p:sp>
    </p:spTree>
    <p:extLst>
      <p:ext uri="{BB962C8B-B14F-4D97-AF65-F5344CB8AC3E}">
        <p14:creationId xmlns:p14="http://schemas.microsoft.com/office/powerpoint/2010/main" val="305647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4792-2004-405D-840E-63219313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74F9D-5EEE-4986-BAE4-F6D4222F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577C7-4848-42EE-9A48-6E71B49A0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EF97E1-FD24-4DB8-885F-50686E7F0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5875455"/>
            <a:ext cx="2743200" cy="365125"/>
          </a:xfrm>
        </p:spPr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DA3F-D229-4E86-851E-02639E7C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0D9D6-A120-478C-8AAE-094D06D05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9B9A0-55A3-4CCB-AF4D-4EFC876C9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588DC7-9FC4-483B-B5C0-972CC587E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5875455"/>
            <a:ext cx="2743200" cy="365125"/>
          </a:xfrm>
        </p:spPr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37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NR Presentation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68B8E2-745B-46DB-A4E0-5A551750D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743" y="2447355"/>
            <a:ext cx="6874275" cy="981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latin typeface="+mj-lt"/>
              </a:defRPr>
            </a:lvl1pPr>
          </a:lstStyle>
          <a:p>
            <a:r>
              <a:rPr lang="en-US" dirty="0"/>
              <a:t>Your Contact Info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CF150EB-46FE-4FF1-A333-A116BD1AA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744" y="3602038"/>
            <a:ext cx="68742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 or Phone</a:t>
            </a:r>
          </a:p>
        </p:txBody>
      </p:sp>
    </p:spTree>
    <p:extLst>
      <p:ext uri="{BB962C8B-B14F-4D97-AF65-F5344CB8AC3E}">
        <p14:creationId xmlns:p14="http://schemas.microsoft.com/office/powerpoint/2010/main" val="24217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35B5-EA20-4704-904A-46DB1E1AA82E}" type="datetimeFigureOut">
              <a:rPr lang="en-US" smtClean="0"/>
              <a:t>2023-05-17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BF96-C0F8-432A-AF19-3889B5F60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3380-BE81-4F03-9EC3-F449FFEB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2232-EB01-4765-AC52-82399E407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C54C1-C1F4-4349-9890-8B0DF5194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6906F-81F3-4B68-973E-892D7377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7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NR Presentation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B0BD-B71E-4810-AA18-9A2B99194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076FBC-8320-477A-9B2B-B6642E05F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This Is Your Standard Slide</a:t>
            </a:r>
          </a:p>
        </p:txBody>
      </p:sp>
    </p:spTree>
    <p:extLst>
      <p:ext uri="{BB962C8B-B14F-4D97-AF65-F5344CB8AC3E}">
        <p14:creationId xmlns:p14="http://schemas.microsoft.com/office/powerpoint/2010/main" val="333221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NR Presentation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BFA19-3B80-41A5-A20A-A9AEFEDC8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D05F3-84EB-40AC-B00E-940A99493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D0040C-2B1D-4DD2-8B36-A4271042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62ACFC-8D1C-41E5-A22D-5F177553D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56CB-609B-488F-8C75-3124BF39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C018B-75CD-4755-A44C-877440643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924D9-B22E-47E0-B04B-A44D69A29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3380-BE81-4F03-9EC3-F449FFEB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2232-EB01-4765-AC52-82399E407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C54C1-C1F4-4349-9890-8B0DF5194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6906F-81F3-4B68-973E-892D7377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9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9F2E-7F66-42D4-B97B-CA640B90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702D-A2D8-49B2-B947-A4285D910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3A86D-9943-4AC8-A2F6-99C38D5AF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1493E-7F05-4EAD-BFC8-9826C2F14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58BB7-315F-4001-B425-C6033BB8E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A6A309-65A5-4299-975A-4F82EE539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1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8050E-63E5-4897-BD8F-4B0975BE2C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AFA84-4B43-4C93-ADDB-FBFEDBE8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FC7E5-03AD-44E2-9A2F-BDB7865B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806D8C-E06F-40E0-BE36-9E39DAA9E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61736-1D6F-4B09-8546-177F9784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17619-3A36-428E-B431-547054EB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DE757-7093-48AF-94D1-89B4DFC0C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8172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NUMBER HERE</a:t>
            </a:r>
          </a:p>
        </p:txBody>
      </p:sp>
    </p:spTree>
    <p:extLst>
      <p:ext uri="{BB962C8B-B14F-4D97-AF65-F5344CB8AC3E}">
        <p14:creationId xmlns:p14="http://schemas.microsoft.com/office/powerpoint/2010/main" val="405207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1" r:id="rId3"/>
    <p:sldLayoutId id="2147483662" r:id="rId4"/>
    <p:sldLayoutId id="2147483664" r:id="rId5"/>
    <p:sldLayoutId id="2147483665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87A55B6A-E37E-4464-93DD-3A5B922E2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A8849-F761-4539-8467-88449C58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956" y="2897967"/>
            <a:ext cx="6882939" cy="2197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YOUR NAME HERE</a:t>
            </a:r>
          </a:p>
          <a:p>
            <a:r>
              <a:rPr lang="en-US" dirty="0"/>
              <a:t>YOUR TITLE HERE</a:t>
            </a:r>
          </a:p>
          <a:p>
            <a:r>
              <a:rPr lang="en-US" dirty="0"/>
              <a:t>PHONE: 608-XXX-XXXX</a:t>
            </a:r>
          </a:p>
          <a:p>
            <a:r>
              <a:rPr lang="en-US" dirty="0"/>
              <a:t>EMAIL: avery.smartperson@Wisconsin.gov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legis.wisconsin.gov/document/administrativecode/NR%20151.055" TargetMode="External"/><Relationship Id="rId3" Type="http://schemas.openxmlformats.org/officeDocument/2006/relationships/hyperlink" Target="https://docs.legis.wisconsin.gov/document/administrativecode/NR%20151.03" TargetMode="External"/><Relationship Id="rId7" Type="http://schemas.openxmlformats.org/officeDocument/2006/relationships/hyperlink" Target="https://docs.legis.wisconsin.gov/document/administrativecode/NR%20151.05" TargetMode="External"/><Relationship Id="rId2" Type="http://schemas.openxmlformats.org/officeDocument/2006/relationships/hyperlink" Target="https://docs.legis.wisconsin.gov/document/administrativecode/NR%20151.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legis.wisconsin.gov/document/administrativecode/NR%20151.075" TargetMode="External"/><Relationship Id="rId5" Type="http://schemas.openxmlformats.org/officeDocument/2006/relationships/hyperlink" Target="https://docs.legis.wisconsin.gov/document/administrativecode/NR%20151.07" TargetMode="External"/><Relationship Id="rId10" Type="http://schemas.openxmlformats.org/officeDocument/2006/relationships/hyperlink" Target="https://docs.legis.wisconsin.gov/document/administrativecode/NR%20151.08" TargetMode="External"/><Relationship Id="rId4" Type="http://schemas.openxmlformats.org/officeDocument/2006/relationships/hyperlink" Target="https://docs.legis.wisconsin.gov/document/administrativecode/NR%20151.04" TargetMode="External"/><Relationship Id="rId9" Type="http://schemas.openxmlformats.org/officeDocument/2006/relationships/hyperlink" Target="https://docs.legis.wisconsin.gov/document/administrativecode/NR%20151.0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essiah.Bennett@wisconsin.gov" TargetMode="External"/><Relationship Id="rId3" Type="http://schemas.openxmlformats.org/officeDocument/2006/relationships/hyperlink" Target="mailto:Cindy.Koperski@wisconsin.gov" TargetMode="External"/><Relationship Id="rId7" Type="http://schemas.openxmlformats.org/officeDocument/2006/relationships/hyperlink" Target="mailto:ErinE.Hanson@wisconsin.go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ugene.Bekta@wisconsin.gov" TargetMode="External"/><Relationship Id="rId11" Type="http://schemas.openxmlformats.org/officeDocument/2006/relationships/hyperlink" Target="https://dnr.wisconsin.gov/topic/Nonpoint/NPScontacts.html" TargetMode="External"/><Relationship Id="rId5" Type="http://schemas.openxmlformats.org/officeDocument/2006/relationships/hyperlink" Target="mailto:Mike.Gilbertson@wisconsin.gov" TargetMode="External"/><Relationship Id="rId10" Type="http://schemas.openxmlformats.org/officeDocument/2006/relationships/hyperlink" Target="mailto:Elizabeth.Usborne@wisconsin.gov" TargetMode="External"/><Relationship Id="rId4" Type="http://schemas.openxmlformats.org/officeDocument/2006/relationships/hyperlink" Target="mailto:Terence.Kafka@wisconsin.gov" TargetMode="External"/><Relationship Id="rId9" Type="http://schemas.openxmlformats.org/officeDocument/2006/relationships/hyperlink" Target="mailto:Ruth.King@wisconsin.gov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Jessiah.Bennett@wisconsin.gov" TargetMode="External"/><Relationship Id="rId3" Type="http://schemas.openxmlformats.org/officeDocument/2006/relationships/hyperlink" Target="mailto:Cindy.Koperski@wisconsin.gov" TargetMode="External"/><Relationship Id="rId7" Type="http://schemas.openxmlformats.org/officeDocument/2006/relationships/hyperlink" Target="mailto:ErinE.Hanson@wisconsin.go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ugene.Bekta@wisconsin.gov" TargetMode="External"/><Relationship Id="rId11" Type="http://schemas.openxmlformats.org/officeDocument/2006/relationships/hyperlink" Target="https://dnr.wisconsin.gov/topic/Nonpoint/NPScontacts.html" TargetMode="External"/><Relationship Id="rId5" Type="http://schemas.openxmlformats.org/officeDocument/2006/relationships/hyperlink" Target="mailto:Mike.Gilbertson@wisconsin.gov" TargetMode="External"/><Relationship Id="rId10" Type="http://schemas.openxmlformats.org/officeDocument/2006/relationships/hyperlink" Target="mailto:Elizabeth.Usborne@wisconsin.gov" TargetMode="External"/><Relationship Id="rId4" Type="http://schemas.openxmlformats.org/officeDocument/2006/relationships/hyperlink" Target="mailto:Terence.Kafka@wisconsin.gov" TargetMode="External"/><Relationship Id="rId9" Type="http://schemas.openxmlformats.org/officeDocument/2006/relationships/hyperlink" Target="mailto:Ruth.King@wisconsin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nr.wisconsin.gov/topic/Nonpoint" TargetMode="External"/><Relationship Id="rId2" Type="http://schemas.openxmlformats.org/officeDocument/2006/relationships/hyperlink" Target="mailto:karl.gesch@wisconsin.gov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C9F3-F8FD-48EB-BAB4-4DD64651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Nonpoint</a:t>
            </a:r>
            <a:br>
              <a:rPr lang="en-US" dirty="0"/>
            </a:br>
            <a:r>
              <a:rPr lang="en-US" dirty="0"/>
              <a:t>Source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6952F-C4C2-4185-9969-7A7C2281D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46463"/>
            <a:ext cx="10515600" cy="1500187"/>
          </a:xfrm>
        </p:spPr>
        <p:txBody>
          <a:bodyPr/>
          <a:lstStyle/>
          <a:p>
            <a:r>
              <a:rPr lang="en-US" dirty="0"/>
              <a:t>Karl Gesch  |  Nonpoint Source Program Coordinator</a:t>
            </a:r>
          </a:p>
          <a:p>
            <a:r>
              <a:rPr lang="en-US" dirty="0"/>
              <a:t>Wisconsin Department of Natural Resources</a:t>
            </a:r>
          </a:p>
          <a:p>
            <a:r>
              <a:rPr lang="en-US" dirty="0"/>
              <a:t>Conservation Partnership Training  |  May 18, 2023</a:t>
            </a:r>
          </a:p>
        </p:txBody>
      </p:sp>
    </p:spTree>
    <p:extLst>
      <p:ext uri="{BB962C8B-B14F-4D97-AF65-F5344CB8AC3E}">
        <p14:creationId xmlns:p14="http://schemas.microsoft.com/office/powerpoint/2010/main" val="11774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4D0B-F843-4ED9-B92C-74B7103A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WI History, 1978: Wisconsin establishes state NPS Pollution Abatement Program.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8F5F3-9307-4B27-A2AF-E95EA4E9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5645" cy="4351338"/>
          </a:xfrm>
        </p:spPr>
        <p:txBody>
          <a:bodyPr/>
          <a:lstStyle/>
          <a:p>
            <a:r>
              <a:rPr lang="en-US" dirty="0"/>
              <a:t>Priority Watershed &amp; Lakes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NPS pollution control plans at watershed scale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Voluntary + critical sites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Cost-sharing and local staff funding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Successful program, ended in 2009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92CDA6-642A-4491-A8A3-950ED848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5" y="1825625"/>
            <a:ext cx="5057541" cy="45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97B5-D97F-4A8F-ACF9-513CCD62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WI History, 1997-1999: NPS program redesign.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0FB3-E343-4920-82A6-3E5B21151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+mj-lt"/>
              </a:rPr>
              <a:t>Act 27 (1997)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Develop agricultural and non-agricultural performance standards (NR 151).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Implement manure management prohibitions.</a:t>
            </a:r>
          </a:p>
          <a:p>
            <a:r>
              <a:rPr lang="en-US" b="1" dirty="0">
                <a:latin typeface="+mj-lt"/>
              </a:rPr>
              <a:t>Act 9 (1999)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Funding to facilitate the NPS program redesign.</a:t>
            </a:r>
          </a:p>
          <a:p>
            <a:r>
              <a:rPr lang="en-US" b="1" dirty="0">
                <a:latin typeface="+mj-lt"/>
              </a:rPr>
              <a:t>Outcomes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Defined agencies’ roles and assigned implementation responsibility to local governments.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Established staffing grants for counties, defined cost-share requirements, and created TRM grants.</a:t>
            </a:r>
          </a:p>
        </p:txBody>
      </p:sp>
    </p:spTree>
    <p:extLst>
      <p:ext uri="{BB962C8B-B14F-4D97-AF65-F5344CB8AC3E}">
        <p14:creationId xmlns:p14="http://schemas.microsoft.com/office/powerpoint/2010/main" val="4152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BADCAFB-9321-3CE7-162D-169D948D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14" y="1474076"/>
            <a:ext cx="41148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A40E5-EBC8-4237-AC99-6F61A7DA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Chapter NR 151, Wisconsin Administrative Code: Runoff Management.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BBB62E-656B-4359-8277-9240B1950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081998"/>
              </p:ext>
            </p:extLst>
          </p:nvPr>
        </p:nvGraphicFramePr>
        <p:xfrm>
          <a:off x="204186" y="1832522"/>
          <a:ext cx="954076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5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5936D-72F9-4DB4-91A1-4719E25CE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CA6E9-B9B0-4CBD-83F9-7E135E241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AC8015-F9DC-4747-89B1-87916F2F9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270B23-8488-4638-92E1-DD9F33D7C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6CE72-8BA6-4C08-8A40-644CD9242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43F76-5B0C-4841-A052-FF3CC8735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ECA2-CE81-4061-8A25-4EDFA3F7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Agricultural performance standards in NR 151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7595-92C6-4475-9D00-7DF7865C9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Sheet, rill, and wind erosion</a:t>
            </a:r>
          </a:p>
          <a:p>
            <a:r>
              <a:rPr lang="en-US" dirty="0"/>
              <a:t>Tillage setback</a:t>
            </a:r>
          </a:p>
          <a:p>
            <a:r>
              <a:rPr lang="en-US" dirty="0"/>
              <a:t>Phosphorus index</a:t>
            </a:r>
          </a:p>
          <a:p>
            <a:r>
              <a:rPr lang="en-US" dirty="0"/>
              <a:t>Manure storage facilities</a:t>
            </a:r>
          </a:p>
          <a:p>
            <a:r>
              <a:rPr lang="en-US" dirty="0"/>
              <a:t>Process wastewater handling</a:t>
            </a:r>
          </a:p>
          <a:p>
            <a:r>
              <a:rPr lang="en-US" dirty="0"/>
              <a:t>Clean water diversions</a:t>
            </a:r>
          </a:p>
          <a:p>
            <a:r>
              <a:rPr lang="en-US" dirty="0"/>
              <a:t>Nutrient management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F9CE290-74F0-45F1-8927-A8032BE3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089" y="1851096"/>
            <a:ext cx="5110711" cy="315580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2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512C-EF73-4B7A-B997-1D9A91BB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Manure management prohibitions in NR 151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B4F1-FBA7-40C7-876E-4A9813BB2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overflow of manure storage facilities</a:t>
            </a:r>
          </a:p>
          <a:p>
            <a:r>
              <a:rPr lang="en-US" dirty="0"/>
              <a:t>No unconfined manure pile in a water quality management area</a:t>
            </a:r>
          </a:p>
          <a:p>
            <a:r>
              <a:rPr lang="en-US" dirty="0"/>
              <a:t>No direct runoff from a feedlot or stored manure to waters of the state</a:t>
            </a:r>
          </a:p>
          <a:p>
            <a:r>
              <a:rPr lang="en-US" dirty="0"/>
              <a:t>No unlimited access by livestock to waters of the state</a:t>
            </a:r>
          </a:p>
        </p:txBody>
      </p:sp>
    </p:spTree>
    <p:extLst>
      <p:ext uri="{BB962C8B-B14F-4D97-AF65-F5344CB8AC3E}">
        <p14:creationId xmlns:p14="http://schemas.microsoft.com/office/powerpoint/2010/main" val="23574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DF29-5403-4DD9-92D1-A5130801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Compliance with standards is required in perpetuity.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7BC8-BDD8-4B2F-B16E-A4049876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compliance is achieved, cropland and/or livestock facilities must maintain compliance with the performance standards and prohibitions in perpetuity, regardless of future cost-sharing.</a:t>
            </a:r>
          </a:p>
          <a:p>
            <a:r>
              <a:rPr lang="en-US" dirty="0"/>
              <a:t>Depending on farm status, cost-sharing may be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187D2-21CF-4B23-955A-108570725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32" y="3753134"/>
            <a:ext cx="3392936" cy="24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9C36-C119-4E3D-B376-6C48F4B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000" dirty="0"/>
              <a:t>County land conservation departments lead implementation of the performance standards.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A86E-AD49-4E9F-8290-9310E2FA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County approaches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Ordinances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Memoranda of understanding with DNR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Land and water resource management plans</a:t>
            </a:r>
          </a:p>
          <a:p>
            <a:r>
              <a:rPr lang="en-US" dirty="0"/>
              <a:t>Support is provided by DNR and DATCP.</a:t>
            </a:r>
          </a:p>
        </p:txBody>
      </p:sp>
    </p:spTree>
    <p:extLst>
      <p:ext uri="{BB962C8B-B14F-4D97-AF65-F5344CB8AC3E}">
        <p14:creationId xmlns:p14="http://schemas.microsoft.com/office/powerpoint/2010/main" val="9564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33BF-CA4F-41CC-98ED-96D260E2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Agricultural performance standards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B7D0CD-C11E-4BC3-8281-557FCF9A1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541009"/>
              </p:ext>
            </p:extLst>
          </p:nvPr>
        </p:nvGraphicFramePr>
        <p:xfrm>
          <a:off x="401053" y="1267326"/>
          <a:ext cx="11389892" cy="49570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39447">
                  <a:extLst>
                    <a:ext uri="{9D8B030D-6E8A-4147-A177-3AD203B41FA5}">
                      <a16:colId xmlns:a16="http://schemas.microsoft.com/office/drawing/2014/main" val="2279707541"/>
                    </a:ext>
                  </a:extLst>
                </a:gridCol>
                <a:gridCol w="1243947">
                  <a:extLst>
                    <a:ext uri="{9D8B030D-6E8A-4147-A177-3AD203B41FA5}">
                      <a16:colId xmlns:a16="http://schemas.microsoft.com/office/drawing/2014/main" val="2823675340"/>
                    </a:ext>
                  </a:extLst>
                </a:gridCol>
                <a:gridCol w="1243947">
                  <a:extLst>
                    <a:ext uri="{9D8B030D-6E8A-4147-A177-3AD203B41FA5}">
                      <a16:colId xmlns:a16="http://schemas.microsoft.com/office/drawing/2014/main" val="2980141647"/>
                    </a:ext>
                  </a:extLst>
                </a:gridCol>
                <a:gridCol w="1619724">
                  <a:extLst>
                    <a:ext uri="{9D8B030D-6E8A-4147-A177-3AD203B41FA5}">
                      <a16:colId xmlns:a16="http://schemas.microsoft.com/office/drawing/2014/main" val="746438656"/>
                    </a:ext>
                  </a:extLst>
                </a:gridCol>
                <a:gridCol w="1243947">
                  <a:extLst>
                    <a:ext uri="{9D8B030D-6E8A-4147-A177-3AD203B41FA5}">
                      <a16:colId xmlns:a16="http://schemas.microsoft.com/office/drawing/2014/main" val="1094785276"/>
                    </a:ext>
                  </a:extLst>
                </a:gridCol>
                <a:gridCol w="1243947">
                  <a:extLst>
                    <a:ext uri="{9D8B030D-6E8A-4147-A177-3AD203B41FA5}">
                      <a16:colId xmlns:a16="http://schemas.microsoft.com/office/drawing/2014/main" val="3919535681"/>
                    </a:ext>
                  </a:extLst>
                </a:gridCol>
                <a:gridCol w="1554933">
                  <a:extLst>
                    <a:ext uri="{9D8B030D-6E8A-4147-A177-3AD203B41FA5}">
                      <a16:colId xmlns:a16="http://schemas.microsoft.com/office/drawing/2014/main" val="302947532"/>
                    </a:ext>
                  </a:extLst>
                </a:gridCol>
              </a:tblGrid>
              <a:tr h="745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Standard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Performance Standards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Prohibitions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Scope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Reference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615101"/>
                  </a:ext>
                </a:extLst>
              </a:tr>
              <a:tr h="421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Cropland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Livestock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effectLst/>
                        </a:rPr>
                        <a:t>Statewide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effectLst/>
                        </a:rPr>
                        <a:t>Targeted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131008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Soil erosion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2"/>
                        </a:rPr>
                        <a:t>151.02</a:t>
                      </a:r>
                      <a:endParaRPr lang="en-U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566078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Tillage setback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3"/>
                        </a:rPr>
                        <a:t>151.03</a:t>
                      </a:r>
                      <a:endParaRPr lang="en-U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960906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Phosphorus index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4"/>
                        </a:rPr>
                        <a:t>151.04</a:t>
                      </a:r>
                      <a:endParaRPr lang="en-U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905451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Nutrient management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5"/>
                        </a:rPr>
                        <a:t>151.07</a:t>
                      </a:r>
                      <a:endParaRPr lang="en-U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980499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Silurian bedrock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6"/>
                        </a:rPr>
                        <a:t>151.075</a:t>
                      </a:r>
                      <a:endParaRPr lang="en-U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5980256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Manure storage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7"/>
                        </a:rPr>
                        <a:t>151.05</a:t>
                      </a:r>
                      <a:endParaRPr lang="en-U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090108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Process wastewater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8"/>
                        </a:rPr>
                        <a:t>151.055</a:t>
                      </a:r>
                      <a:endParaRPr lang="en-U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802558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Clean water diversion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9"/>
                        </a:rPr>
                        <a:t>151.06</a:t>
                      </a:r>
                      <a:endParaRPr lang="en-U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653114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Manure management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10"/>
                        </a:rPr>
                        <a:t>151.08</a:t>
                      </a:r>
                      <a:endParaRPr lang="en-U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46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00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9CC3-C8A2-4E2F-9307-C4B2B49D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Notice of Discharge program addresses agricultural runoff.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FA06-7BE5-46F9-995C-3827F2E6F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of Discharge (NOD) program started in 1984.</a:t>
            </a:r>
          </a:p>
          <a:p>
            <a:r>
              <a:rPr lang="en-US" dirty="0"/>
              <a:t>Addresses direct discharges from agricultural operations to waters of the state.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Farms with less than 1,000 animal units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Cost-share funding may be available</a:t>
            </a:r>
          </a:p>
          <a:p>
            <a:r>
              <a:rPr lang="en-US" dirty="0"/>
              <a:t>Joint implementation: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Counties provide technical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DNR leads enforcement process</a:t>
            </a:r>
            <a:endParaRPr lang="en-US" dirty="0"/>
          </a:p>
        </p:txBody>
      </p:sp>
      <p:pic>
        <p:nvPicPr>
          <p:cNvPr id="4" name="Picture 3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632D4FBE-F371-9949-0AA8-E512D92E4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97" y="3728622"/>
            <a:ext cx="3425003" cy="24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F400-1B17-6ABB-8058-5253FCE5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Targeted Runoff Management and Urban NPS &amp; Storm Water Management grants: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E04C7-FF64-42B3-0365-69F6A7B1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Targeted Runoff Management (TRM)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Control agricultural or urban NPS pollution at site (up to $225,000) or watershed (up to $600,000) scales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Implement performance standards or total maximum daily load</a:t>
            </a:r>
          </a:p>
          <a:p>
            <a:r>
              <a:rPr lang="en-US" b="1" dirty="0">
                <a:latin typeface="+mj-lt"/>
              </a:rPr>
              <a:t>Urban NPS &amp; Storm Water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Construction – Up to $150,000 for best management practices (BMPs) to control urban NPS and storm water runoff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Planning – Up to $85,000 to complete urban runoff planning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9641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A471-057E-447D-ADDD-8C41F3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970"/>
            <a:ext cx="10515600" cy="1325563"/>
          </a:xfrm>
        </p:spPr>
        <p:txBody>
          <a:bodyPr anchor="t"/>
          <a:lstStyle/>
          <a:p>
            <a:r>
              <a:rPr lang="en-US" dirty="0"/>
              <a:t>DNR nonpoint source regional coordinators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826EAC7-9DE3-422E-A116-6E5BC6E00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3" y="766021"/>
            <a:ext cx="6169153" cy="58367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2AF7D-C5A6-4CD9-80EA-DAE39B7BB837}"/>
              </a:ext>
            </a:extLst>
          </p:cNvPr>
          <p:cNvSpPr txBox="1"/>
          <p:nvPr/>
        </p:nvSpPr>
        <p:spPr>
          <a:xfrm>
            <a:off x="2022135" y="4380248"/>
            <a:ext cx="2172723" cy="800219"/>
          </a:xfrm>
          <a:prstGeom prst="round2Diag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Cindy Koperski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608-792-3725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Cindy.Koperski@wisconsin.gov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A4545-3F0A-45BE-AA8F-B4377E00526B}"/>
              </a:ext>
            </a:extLst>
          </p:cNvPr>
          <p:cNvSpPr txBox="1"/>
          <p:nvPr/>
        </p:nvSpPr>
        <p:spPr>
          <a:xfrm>
            <a:off x="6998253" y="1253738"/>
            <a:ext cx="2182323" cy="800219"/>
          </a:xfrm>
          <a:prstGeom prst="round2DiagRect">
            <a:avLst/>
          </a:prstGeom>
          <a:solidFill>
            <a:srgbClr val="75DB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Terry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Kafka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715-498-0432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Terence.Kafka@wisconsin.gov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87C33-EFAF-45D4-BFED-375F4DB14288}"/>
              </a:ext>
            </a:extLst>
          </p:cNvPr>
          <p:cNvSpPr txBox="1"/>
          <p:nvPr/>
        </p:nvSpPr>
        <p:spPr>
          <a:xfrm>
            <a:off x="838199" y="5353035"/>
            <a:ext cx="3808734" cy="987504"/>
          </a:xfrm>
          <a:prstGeom prst="round2DiagRect">
            <a:avLst/>
          </a:prstGeom>
          <a:solidFill>
            <a:srgbClr val="0099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Temporary vacancy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Cindy, Jesse or Mike Gilbertson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Mike.Gilbertson@wisconsin.gov</a:t>
            </a:r>
            <a:endParaRPr lang="en-US" sz="11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UNPS grants: Dan  Bekta, 608-333-6579, </a:t>
            </a:r>
            <a:r>
              <a:rPr lang="en-US" sz="9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Eugene.Bekta@wisconsin.gov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321ED-CAD7-4BB5-9AF8-9881513CEA6C}"/>
              </a:ext>
            </a:extLst>
          </p:cNvPr>
          <p:cNvSpPr txBox="1"/>
          <p:nvPr/>
        </p:nvSpPr>
        <p:spPr>
          <a:xfrm>
            <a:off x="8376715" y="3785699"/>
            <a:ext cx="2034272" cy="800219"/>
          </a:xfrm>
          <a:prstGeom prst="round2DiagRect">
            <a:avLst/>
          </a:prstGeom>
          <a:solidFill>
            <a:srgbClr val="FFCC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Erin Hanson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920-360-7845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ErinE.Hanson@wisconsin.gov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FBEF7-6C18-4D9A-966E-ED830AB9A001}"/>
              </a:ext>
            </a:extLst>
          </p:cNvPr>
          <p:cNvSpPr txBox="1"/>
          <p:nvPr/>
        </p:nvSpPr>
        <p:spPr>
          <a:xfrm>
            <a:off x="8207384" y="5046568"/>
            <a:ext cx="2203603" cy="800219"/>
          </a:xfrm>
          <a:prstGeom prst="round2Diag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Jesse Bennett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414-458-0448</a:t>
            </a:r>
            <a:endParaRPr kumimoji="0" lang="en-US" sz="13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Jessiah.Bennett@wisconsin.gov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2D4C2-A3F1-405B-A3A8-51EED58E93AC}"/>
              </a:ext>
            </a:extLst>
          </p:cNvPr>
          <p:cNvSpPr txBox="1"/>
          <p:nvPr/>
        </p:nvSpPr>
        <p:spPr>
          <a:xfrm>
            <a:off x="1768402" y="1593931"/>
            <a:ext cx="1860904" cy="800219"/>
          </a:xfrm>
          <a:prstGeom prst="round2DiagRect">
            <a:avLst/>
          </a:prstGeom>
          <a:solidFill>
            <a:srgbClr val="D6FF8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Ruth King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715-416-0266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Ruth.King@wisconsin.gov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80711-6773-428D-B45C-E81F66A2BB50}"/>
              </a:ext>
            </a:extLst>
          </p:cNvPr>
          <p:cNvSpPr txBox="1"/>
          <p:nvPr/>
        </p:nvSpPr>
        <p:spPr>
          <a:xfrm>
            <a:off x="8867451" y="2198401"/>
            <a:ext cx="2336168" cy="80021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Temporary vacancy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Erin or Mike Gilbertson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Mike.Gilbertson@wisconsin.gov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02CC06-A1E1-4990-A1AC-EED76A49607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217665" y="2598511"/>
            <a:ext cx="1649786" cy="12608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60B3F5-6BE7-44E1-B76A-67D24FD06888}"/>
              </a:ext>
            </a:extLst>
          </p:cNvPr>
          <p:cNvSpPr txBox="1"/>
          <p:nvPr/>
        </p:nvSpPr>
        <p:spPr>
          <a:xfrm>
            <a:off x="1095446" y="3198075"/>
            <a:ext cx="2366201" cy="800219"/>
          </a:xfrm>
          <a:prstGeom prst="round2DiagRect">
            <a:avLst/>
          </a:prstGeom>
          <a:solidFill>
            <a:srgbClr val="CC66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Liz Usborne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715-590-2877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Elizabeth.Usborne@wisconsin.gov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6B70B-694A-48FE-BD9C-CD713339E628}"/>
              </a:ext>
            </a:extLst>
          </p:cNvPr>
          <p:cNvSpPr txBox="1"/>
          <p:nvPr/>
        </p:nvSpPr>
        <p:spPr>
          <a:xfrm>
            <a:off x="8042558" y="6086286"/>
            <a:ext cx="4124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hlinkClick r:id="rId11"/>
              </a:rPr>
              <a:t>https://dnr.wisconsin.gov/topic/Nonpoint/NPScontacts.html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0366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F400-1B17-6ABB-8058-5253FCE5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TRM grant types and categories: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09C632-0C9A-D66B-83BD-97FB4DEE19F5}"/>
              </a:ext>
            </a:extLst>
          </p:cNvPr>
          <p:cNvGrpSpPr/>
          <p:nvPr/>
        </p:nvGrpSpPr>
        <p:grpSpPr>
          <a:xfrm>
            <a:off x="1593845" y="1699503"/>
            <a:ext cx="8232951" cy="4477460"/>
            <a:chOff x="1578079" y="1508004"/>
            <a:chExt cx="8232951" cy="4477460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5C009682-0D06-B2A9-776D-6A76B9B5F2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311599"/>
                </p:ext>
              </p:extLst>
            </p:nvPr>
          </p:nvGraphicFramePr>
          <p:xfrm>
            <a:off x="4471355" y="2235895"/>
            <a:ext cx="5339675" cy="37495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B74A67-0C42-7283-BB2E-9550914E7AD8}"/>
                </a:ext>
              </a:extLst>
            </p:cNvPr>
            <p:cNvSpPr txBox="1"/>
            <p:nvPr/>
          </p:nvSpPr>
          <p:spPr>
            <a:xfrm>
              <a:off x="4280617" y="1523253"/>
              <a:ext cx="28543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Non-TMDL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NR 151 Compliance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A33664-8D25-0389-8038-2CF1E90459D1}"/>
                </a:ext>
              </a:extLst>
            </p:cNvPr>
            <p:cNvSpPr txBox="1"/>
            <p:nvPr/>
          </p:nvSpPr>
          <p:spPr>
            <a:xfrm>
              <a:off x="7445425" y="1508004"/>
              <a:ext cx="22322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TMDL 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Implementation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F90897-BAAC-6790-F26F-622F24228BE3}"/>
                </a:ext>
              </a:extLst>
            </p:cNvPr>
            <p:cNvSpPr/>
            <p:nvPr/>
          </p:nvSpPr>
          <p:spPr>
            <a:xfrm>
              <a:off x="1657630" y="3930538"/>
              <a:ext cx="1605782" cy="1605782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FE7AB7-D168-561D-D4FE-B7226C321C93}"/>
                </a:ext>
              </a:extLst>
            </p:cNvPr>
            <p:cNvSpPr/>
            <p:nvPr/>
          </p:nvSpPr>
          <p:spPr>
            <a:xfrm>
              <a:off x="1578079" y="1881074"/>
              <a:ext cx="1605782" cy="1605782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alpha val="90000"/>
                <a:hueOff val="54155"/>
                <a:satOff val="-2468"/>
                <a:lumOff val="11164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C214EA-BA1F-9B6C-BF90-5274D6AD0BB0}"/>
                </a:ext>
              </a:extLst>
            </p:cNvPr>
            <p:cNvSpPr txBox="1"/>
            <p:nvPr/>
          </p:nvSpPr>
          <p:spPr>
            <a:xfrm>
              <a:off x="2682451" y="2997445"/>
              <a:ext cx="170110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tx2"/>
                  </a:solidFill>
                </a:rPr>
                <a:t>Large-Scale</a:t>
              </a:r>
            </a:p>
            <a:p>
              <a:pPr algn="r"/>
              <a:r>
                <a:rPr lang="en-US" sz="2400" b="1" dirty="0">
                  <a:solidFill>
                    <a:schemeClr val="tx2"/>
                  </a:solidFill>
                </a:rPr>
                <a:t>Project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329D5C-80CE-F521-3E13-8581CB0CFA14}"/>
                </a:ext>
              </a:extLst>
            </p:cNvPr>
            <p:cNvSpPr txBox="1"/>
            <p:nvPr/>
          </p:nvSpPr>
          <p:spPr>
            <a:xfrm>
              <a:off x="2666421" y="4944813"/>
              <a:ext cx="178125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tx2"/>
                  </a:solidFill>
                </a:rPr>
                <a:t>Small-Scale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r"/>
              <a:r>
                <a:rPr lang="en-US" sz="2400" b="1" dirty="0">
                  <a:solidFill>
                    <a:schemeClr val="tx2"/>
                  </a:solidFill>
                </a:rPr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868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47AC-FB9B-F4A2-87C8-35AD9173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NPS grantees use BMP Implementation Tracking System (BITS) for reporting.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7A7D5F-ACC0-2761-FBD7-BD0B4F679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063444"/>
              </p:ext>
            </p:extLst>
          </p:nvPr>
        </p:nvGraphicFramePr>
        <p:xfrm>
          <a:off x="838200" y="178528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56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A471-057E-447D-ADDD-8C41F3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970"/>
            <a:ext cx="10515600" cy="1325563"/>
          </a:xfrm>
        </p:spPr>
        <p:txBody>
          <a:bodyPr anchor="t"/>
          <a:lstStyle/>
          <a:p>
            <a:r>
              <a:rPr lang="en-US" dirty="0"/>
              <a:t>DNR nonpoint source regional coordinators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826EAC7-9DE3-422E-A116-6E5BC6E00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3" y="766021"/>
            <a:ext cx="6169153" cy="58367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2AF7D-C5A6-4CD9-80EA-DAE39B7BB837}"/>
              </a:ext>
            </a:extLst>
          </p:cNvPr>
          <p:cNvSpPr txBox="1"/>
          <p:nvPr/>
        </p:nvSpPr>
        <p:spPr>
          <a:xfrm>
            <a:off x="2022135" y="4380248"/>
            <a:ext cx="2172723" cy="800219"/>
          </a:xfrm>
          <a:prstGeom prst="round2Diag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Cindy Koperski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608-792-3725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Cindy.Koperski@wisconsin.gov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A4545-3F0A-45BE-AA8F-B4377E00526B}"/>
              </a:ext>
            </a:extLst>
          </p:cNvPr>
          <p:cNvSpPr txBox="1"/>
          <p:nvPr/>
        </p:nvSpPr>
        <p:spPr>
          <a:xfrm>
            <a:off x="6998253" y="1253738"/>
            <a:ext cx="2182323" cy="800219"/>
          </a:xfrm>
          <a:prstGeom prst="round2DiagRect">
            <a:avLst/>
          </a:prstGeom>
          <a:solidFill>
            <a:srgbClr val="75DB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Terry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Kafka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715-498-0432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Terence.Kafka@wisconsin.gov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87C33-EFAF-45D4-BFED-375F4DB14288}"/>
              </a:ext>
            </a:extLst>
          </p:cNvPr>
          <p:cNvSpPr txBox="1"/>
          <p:nvPr/>
        </p:nvSpPr>
        <p:spPr>
          <a:xfrm>
            <a:off x="838199" y="5353035"/>
            <a:ext cx="3808734" cy="987504"/>
          </a:xfrm>
          <a:prstGeom prst="round2DiagRect">
            <a:avLst/>
          </a:prstGeom>
          <a:solidFill>
            <a:srgbClr val="0099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Temporary vacancy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Cindy, Jesse or Mike Gilbertson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Mike.Gilbertson@wisconsin.gov</a:t>
            </a:r>
            <a:endParaRPr lang="en-US" sz="11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UNPS grants: Dan  Bekta, 608-333-6579, </a:t>
            </a:r>
            <a:r>
              <a:rPr lang="en-US" sz="9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Eugene.Bekta@wisconsin.gov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321ED-CAD7-4BB5-9AF8-9881513CEA6C}"/>
              </a:ext>
            </a:extLst>
          </p:cNvPr>
          <p:cNvSpPr txBox="1"/>
          <p:nvPr/>
        </p:nvSpPr>
        <p:spPr>
          <a:xfrm>
            <a:off x="8376715" y="3785699"/>
            <a:ext cx="2034272" cy="800219"/>
          </a:xfrm>
          <a:prstGeom prst="round2DiagRect">
            <a:avLst/>
          </a:prstGeom>
          <a:solidFill>
            <a:srgbClr val="FFCC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Erin Hanson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920-360-7845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ErinE.Hanson@wisconsin.gov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FBEF7-6C18-4D9A-966E-ED830AB9A001}"/>
              </a:ext>
            </a:extLst>
          </p:cNvPr>
          <p:cNvSpPr txBox="1"/>
          <p:nvPr/>
        </p:nvSpPr>
        <p:spPr>
          <a:xfrm>
            <a:off x="8207384" y="5046568"/>
            <a:ext cx="2203603" cy="800219"/>
          </a:xfrm>
          <a:prstGeom prst="round2Diag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Jesse Bennett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414-458-0448</a:t>
            </a:r>
            <a:endParaRPr kumimoji="0" lang="en-US" sz="13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Jessiah.Bennett@wisconsin.gov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2D4C2-A3F1-405B-A3A8-51EED58E93AC}"/>
              </a:ext>
            </a:extLst>
          </p:cNvPr>
          <p:cNvSpPr txBox="1"/>
          <p:nvPr/>
        </p:nvSpPr>
        <p:spPr>
          <a:xfrm>
            <a:off x="1768402" y="1593931"/>
            <a:ext cx="1860904" cy="800219"/>
          </a:xfrm>
          <a:prstGeom prst="round2DiagRect">
            <a:avLst/>
          </a:prstGeom>
          <a:solidFill>
            <a:srgbClr val="D6FF8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Ruth King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715-416-0266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Ruth.King@wisconsin.gov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80711-6773-428D-B45C-E81F66A2BB50}"/>
              </a:ext>
            </a:extLst>
          </p:cNvPr>
          <p:cNvSpPr txBox="1"/>
          <p:nvPr/>
        </p:nvSpPr>
        <p:spPr>
          <a:xfrm>
            <a:off x="8867451" y="2198401"/>
            <a:ext cx="2336168" cy="80021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Temporary vacancy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Erin or Mike Gilbertson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Mike.Gilbertson@wisconsin.gov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02CC06-A1E1-4990-A1AC-EED76A49607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217665" y="2598511"/>
            <a:ext cx="1649786" cy="12608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60B3F5-6BE7-44E1-B76A-67D24FD06888}"/>
              </a:ext>
            </a:extLst>
          </p:cNvPr>
          <p:cNvSpPr txBox="1"/>
          <p:nvPr/>
        </p:nvSpPr>
        <p:spPr>
          <a:xfrm>
            <a:off x="1095446" y="3198075"/>
            <a:ext cx="2366201" cy="800219"/>
          </a:xfrm>
          <a:prstGeom prst="round2DiagRect">
            <a:avLst/>
          </a:prstGeom>
          <a:solidFill>
            <a:srgbClr val="CC66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Liz Usborne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715-590-2877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Elizabeth.Usborne@wisconsin.gov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6B70B-694A-48FE-BD9C-CD713339E628}"/>
              </a:ext>
            </a:extLst>
          </p:cNvPr>
          <p:cNvSpPr txBox="1"/>
          <p:nvPr/>
        </p:nvSpPr>
        <p:spPr>
          <a:xfrm>
            <a:off x="8042558" y="6086286"/>
            <a:ext cx="4124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hlinkClick r:id="rId11"/>
              </a:rPr>
              <a:t>https://dnr.wisconsin.gov/topic/Nonpoint/NPScontacts.html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520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0E0F-6362-D64A-714A-5F3CB8F84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978AE-C564-1FCA-8E0D-CB8893F3A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744" y="3602038"/>
            <a:ext cx="6874275" cy="2152376"/>
          </a:xfrm>
        </p:spPr>
        <p:txBody>
          <a:bodyPr/>
          <a:lstStyle/>
          <a:p>
            <a:r>
              <a:rPr lang="en-US" dirty="0"/>
              <a:t>Karl Gesch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karl.gesch@wisconsin.gov</a:t>
            </a:r>
            <a:endParaRPr lang="en-US" dirty="0"/>
          </a:p>
          <a:p>
            <a:r>
              <a:rPr lang="en-US" dirty="0"/>
              <a:t>608-630-1171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https://dnr.wisconsin.gov/topic/Nonpoint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7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B72D-62DB-4058-81C4-6B69BE2D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Nonpoint source pollution = </a:t>
            </a:r>
            <a:r>
              <a:rPr lang="en-US" b="1" u="sng" dirty="0"/>
              <a:t>not</a:t>
            </a:r>
            <a:r>
              <a:rPr lang="en-US" dirty="0"/>
              <a:t> from a point source.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A004-63F2-420B-A47D-F42E7CAE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source pollution is regulated by permits.</a:t>
            </a:r>
          </a:p>
          <a:p>
            <a:r>
              <a:rPr lang="en-US" dirty="0"/>
              <a:t>NPS pollution includes runoff from agricultural, rural, and urban land.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Agricultural storm water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Irrigation return flows</a:t>
            </a:r>
          </a:p>
          <a:p>
            <a:r>
              <a:rPr lang="en-US" dirty="0"/>
              <a:t>NPS pollutants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Nutrients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Sediment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Others (oil, bacteria, pesticides, salt)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47F9FF-E4EF-4815-AFB9-AAFE600D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3549650"/>
            <a:ext cx="373062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sunburst chart&#10;&#10;Description automatically generated">
            <a:extLst>
              <a:ext uri="{FF2B5EF4-FFF2-40B4-BE49-F238E27FC236}">
                <a16:creationId xmlns:a16="http://schemas.microsoft.com/office/drawing/2014/main" id="{BD6C06CF-CCF6-4B50-9080-58D9594D1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/>
          <a:stretch/>
        </p:blipFill>
        <p:spPr>
          <a:xfrm>
            <a:off x="5146550" y="2194906"/>
            <a:ext cx="6685722" cy="3666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49D07-63CE-42A6-AEA5-061F6AE3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Nonpoint source (NPS) pollution is the leading cause of water quality impairment in WI.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B69CA-8183-4728-BDB5-07AA235BDF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0148" y="1690688"/>
            <a:ext cx="4465982" cy="46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2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0A5E-02DE-13FA-35EC-F33D2914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Wisconsin’s NPS program is built on interagency collaboration.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606C60-02B5-0C7E-0055-F82986B20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2142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19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00E8-F962-7AFC-869F-E452321B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39206" cy="2551496"/>
          </a:xfrm>
        </p:spPr>
        <p:txBody>
          <a:bodyPr anchor="t">
            <a:normAutofit/>
          </a:bodyPr>
          <a:lstStyle/>
          <a:p>
            <a:r>
              <a:rPr lang="en-US" sz="4000" dirty="0"/>
              <a:t>DNR’s NPS program functions include: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AF6CF6-F790-57BE-0FE8-994B98357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24444"/>
              </p:ext>
            </p:extLst>
          </p:nvPr>
        </p:nvGraphicFramePr>
        <p:xfrm>
          <a:off x="3815256" y="365125"/>
          <a:ext cx="7538544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83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030C-079E-0C1B-CB12-51171B6F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The Federal Clean Water Act (CWA) provides a framework for managing water pollution.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3C4B31-AD0C-99B4-17E6-68AF34C51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7847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77EA4E1-B511-E1FE-6626-B27A028C4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737" y="4576763"/>
            <a:ext cx="1935883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A3EC26-954C-FFEF-9E11-EC471AF18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2166" y="4576763"/>
            <a:ext cx="20544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6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FFF2-7420-6547-CE0E-F84733CB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3891456" cy="4348765"/>
          </a:xfrm>
        </p:spPr>
        <p:txBody>
          <a:bodyPr anchor="t">
            <a:normAutofit/>
          </a:bodyPr>
          <a:lstStyle/>
          <a:p>
            <a:r>
              <a:rPr lang="en-US" sz="4000" dirty="0"/>
              <a:t>Water quality standards and monitoring are integrated with watershed restoration plans.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56FA4B-8C3B-4779-F886-B46A362E3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602957"/>
              </p:ext>
            </p:extLst>
          </p:nvPr>
        </p:nvGraphicFramePr>
        <p:xfrm>
          <a:off x="5092262" y="365125"/>
          <a:ext cx="6261536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7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C8F6-91F7-65D4-FA23-4481516C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494613"/>
            <a:ext cx="3581400" cy="2637693"/>
          </a:xfrm>
        </p:spPr>
        <p:txBody>
          <a:bodyPr anchor="t">
            <a:noAutofit/>
          </a:bodyPr>
          <a:lstStyle/>
          <a:p>
            <a:r>
              <a:rPr lang="en-US" sz="3600" dirty="0"/>
              <a:t>Geographic focus helps to prioritize watershed restoration and protection.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12C7CB2-920A-4835-5055-1DB416A35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4613"/>
            <a:ext cx="6858000" cy="5275385"/>
          </a:xfrm>
        </p:spPr>
      </p:pic>
    </p:spTree>
    <p:extLst>
      <p:ext uri="{BB962C8B-B14F-4D97-AF65-F5344CB8AC3E}">
        <p14:creationId xmlns:p14="http://schemas.microsoft.com/office/powerpoint/2010/main" val="472670960"/>
      </p:ext>
    </p:extLst>
  </p:cSld>
  <p:clrMapOvr>
    <a:masterClrMapping/>
  </p:clrMapOvr>
</p:sld>
</file>

<file path=ppt/theme/theme1.xml><?xml version="1.0" encoding="utf-8"?>
<a:theme xmlns:a="http://schemas.openxmlformats.org/drawingml/2006/main" name="DNR Presentation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R Presentation PowerPoint Template 2021.potx" id="{3424F122-3537-42BD-9EF0-C93E2FECC777}" vid="{B373FA41-251B-4D61-9B66-3F409EFCFAC5}"/>
    </a:ext>
  </a:extLst>
</a:theme>
</file>

<file path=ppt/theme/theme2.xml><?xml version="1.0" encoding="utf-8"?>
<a:theme xmlns:a="http://schemas.openxmlformats.org/drawingml/2006/main" name="DNR Presentation Standard Page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R Presentation PowerPoint Template 2021.potx" id="{3424F122-3537-42BD-9EF0-C93E2FECC777}" vid="{C0E8082E-1A0A-476A-A330-A169668E67BD}"/>
    </a:ext>
  </a:extLst>
</a:theme>
</file>

<file path=ppt/theme/theme3.xml><?xml version="1.0" encoding="utf-8"?>
<a:theme xmlns:a="http://schemas.openxmlformats.org/drawingml/2006/main" name="DNR Presentation Contact Layou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R Presentation PowerPoint Template 2021.potx" id="{3424F122-3537-42BD-9EF0-C93E2FECC777}" vid="{212CDAD7-7B14-4AD2-BC80-AEAD33B40E6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DNR</Template>
  <TotalTime>953</TotalTime>
  <Words>1098</Words>
  <Application>Microsoft Office PowerPoint</Application>
  <PresentationFormat>Widescreen</PresentationFormat>
  <Paragraphs>258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Wingdings</vt:lpstr>
      <vt:lpstr>DNR Presentation Layout</vt:lpstr>
      <vt:lpstr>DNR Presentation Standard Page Layout</vt:lpstr>
      <vt:lpstr>DNR Presentation Contact Layout</vt:lpstr>
      <vt:lpstr>Wisconsin Nonpoint Source Program</vt:lpstr>
      <vt:lpstr>DNR nonpoint source regional coordinators</vt:lpstr>
      <vt:lpstr>Nonpoint source pollution = not from a point source.</vt:lpstr>
      <vt:lpstr>Nonpoint source (NPS) pollution is the leading cause of water quality impairment in WI.</vt:lpstr>
      <vt:lpstr>Wisconsin’s NPS program is built on interagency collaboration.</vt:lpstr>
      <vt:lpstr>DNR’s NPS program functions include:</vt:lpstr>
      <vt:lpstr>The Federal Clean Water Act (CWA) provides a framework for managing water pollution.</vt:lpstr>
      <vt:lpstr>Water quality standards and monitoring are integrated with watershed restoration plans.</vt:lpstr>
      <vt:lpstr>Geographic focus helps to prioritize watershed restoration and protection.</vt:lpstr>
      <vt:lpstr>WI History, 1978: Wisconsin establishes state NPS Pollution Abatement Program. </vt:lpstr>
      <vt:lpstr>WI History, 1997-1999: NPS program redesign.</vt:lpstr>
      <vt:lpstr>Chapter NR 151, Wisconsin Administrative Code: Runoff Management.</vt:lpstr>
      <vt:lpstr>Agricultural performance standards in NR 151 include:</vt:lpstr>
      <vt:lpstr>Manure management prohibitions in NR 151 include:</vt:lpstr>
      <vt:lpstr>Compliance with standards is required in perpetuity.</vt:lpstr>
      <vt:lpstr>County land conservation departments lead implementation of the performance standards.</vt:lpstr>
      <vt:lpstr>Agricultural performance standards</vt:lpstr>
      <vt:lpstr>Notice of Discharge program addresses agricultural runoff.</vt:lpstr>
      <vt:lpstr>Targeted Runoff Management and Urban NPS &amp; Storm Water Management grants:</vt:lpstr>
      <vt:lpstr>TRM grant types and categories:</vt:lpstr>
      <vt:lpstr>NPS grantees use BMP Implementation Tracking System (BITS) for reporting.</vt:lpstr>
      <vt:lpstr>DNR nonpoint source regional coordinators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WDNR Nonpoint Source Program</dc:title>
  <dc:creator>Gesch, Karl R - DNR</dc:creator>
  <cp:lastModifiedBy>Gesch, Karl R - DNR</cp:lastModifiedBy>
  <cp:revision>54</cp:revision>
  <dcterms:created xsi:type="dcterms:W3CDTF">2021-08-25T16:42:29Z</dcterms:created>
  <dcterms:modified xsi:type="dcterms:W3CDTF">2023-05-17T17:52:20Z</dcterms:modified>
</cp:coreProperties>
</file>